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4"/>
    <p:sldMasterId id="2147483830" r:id="rId5"/>
    <p:sldMasterId id="2147483843" r:id="rId6"/>
    <p:sldMasterId id="2147483847" r:id="rId7"/>
    <p:sldMasterId id="2147483851" r:id="rId8"/>
  </p:sldMasterIdLst>
  <p:notesMasterIdLst>
    <p:notesMasterId r:id="rId13"/>
  </p:notesMasterIdLst>
  <p:handoutMasterIdLst>
    <p:handoutMasterId r:id="rId14"/>
  </p:handoutMasterIdLst>
  <p:sldIdLst>
    <p:sldId id="256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C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E0E89C-D17F-4830-A939-3B1311FCEE91}" v="28" dt="2022-06-14T14:52:03.1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27" autoAdjust="0"/>
  </p:normalViewPr>
  <p:slideViewPr>
    <p:cSldViewPr snapToGrid="0" showGuides="1">
      <p:cViewPr varScale="1">
        <p:scale>
          <a:sx n="50" d="100"/>
          <a:sy n="50" d="100"/>
        </p:scale>
        <p:origin x="1265" y="41"/>
      </p:cViewPr>
      <p:guideLst>
        <p:guide orient="horz" pos="213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976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2D951DE-4340-452E-ADF6-B97CCDD84C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>
              <a:latin typeface="Georgia" panose="02040502050405020303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33FEFF-60F7-4479-B020-9A4DC055CA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>
              <a:latin typeface="Georgia" panose="0204050205040502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937437-CF6E-483B-BD85-D534E4871F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E7A50-C1A1-481A-BE2C-8F5D40F7AE39}" type="slidenum">
              <a:rPr lang="sv-SE" smtClean="0">
                <a:latin typeface="Georgia" panose="02040502050405020303" pitchFamily="18" charset="0"/>
              </a:rPr>
              <a:t>‹#›</a:t>
            </a:fld>
            <a:endParaRPr lang="sv-SE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506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eorgia" panose="02040502050405020303" pitchFamily="18" charset="0"/>
              </a:defRPr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eorgia" panose="02040502050405020303" pitchFamily="18" charset="0"/>
              </a:defRPr>
            </a:lvl1pPr>
          </a:lstStyle>
          <a:p>
            <a:fld id="{4689C00A-E98B-4D3D-966F-67E40EEA2846}" type="datetimeFigureOut">
              <a:rPr lang="sv-SE" smtClean="0"/>
              <a:pPr/>
              <a:t>2022-06-15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eorgia" panose="02040502050405020303" pitchFamily="18" charset="0"/>
              </a:defRPr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eorgia" panose="02040502050405020303" pitchFamily="18" charset="0"/>
              </a:defRPr>
            </a:lvl1pPr>
          </a:lstStyle>
          <a:p>
            <a:fld id="{CDA9542A-FB14-4843-A197-824CFEAE5CF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352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9542A-FB14-4843-A197-824CFEAE5CF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8325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760" y="1122374"/>
            <a:ext cx="6619240" cy="23066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2240" y="3502811"/>
            <a:ext cx="6588760" cy="1828801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latin typeface="+mj-lt"/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6" name="Picture 5" descr="Logotype">
            <a:extLst>
              <a:ext uri="{FF2B5EF4-FFF2-40B4-BE49-F238E27FC236}">
                <a16:creationId xmlns:a16="http://schemas.microsoft.com/office/drawing/2014/main" id="{C7AFEF5E-8E72-4061-A114-926418D1E5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0" y="5760000"/>
            <a:ext cx="2696400" cy="95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44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5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48F90-6F0B-4082-A03A-25C0D0EEE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BE1322-944E-410B-A503-071D16B244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9"/>
            <a:ext cx="4629150" cy="5092533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96F69F-E2CD-4CAC-B28E-04F7F59CD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4022563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6119C-D6E1-438D-B01E-CF6E63D02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2514-ABA7-824D-A2D9-6BF9F89889B7}" type="datetime1">
              <a:rPr lang="sv-SE" smtClean="0"/>
              <a:t>2022-06-15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2FECA-0FDF-4E93-B1B1-6CF623CF2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55D90-D9E3-425D-B3DC-406845F9C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11" name="Rak 5">
            <a:extLst>
              <a:ext uri="{FF2B5EF4-FFF2-40B4-BE49-F238E27FC236}">
                <a16:creationId xmlns:a16="http://schemas.microsoft.com/office/drawing/2014/main" id="{ED7A6760-7F7D-E94A-BE00-8B9E0B48C3E7}"/>
              </a:ext>
            </a:extLst>
          </p:cNvPr>
          <p:cNvCxnSpPr>
            <a:cxnSpLocks/>
          </p:cNvCxnSpPr>
          <p:nvPr userDrawn="1"/>
        </p:nvCxnSpPr>
        <p:spPr>
          <a:xfrm>
            <a:off x="619760" y="6079962"/>
            <a:ext cx="79146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9" descr="Logotype">
            <a:extLst>
              <a:ext uri="{FF2B5EF4-FFF2-40B4-BE49-F238E27FC236}">
                <a16:creationId xmlns:a16="http://schemas.microsoft.com/office/drawing/2014/main" id="{DA0E329D-0E5F-F544-B49D-03B9D90E3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" y="6141600"/>
            <a:ext cx="1655999" cy="58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77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7040-A9FD-4D9F-927E-3D89FFE81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3F4497-9EDB-4DEA-8405-69C17F3AB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985C7-46FC-4066-B9D3-B0D0DB803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37D1-09E4-2B47-A547-744AE7ABF67B}" type="datetime1">
              <a:rPr lang="sv-SE" smtClean="0"/>
              <a:t>2022-06-15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83B8B-54A4-4A15-BB63-FCDC3A44F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9CEAC-1427-4BEA-8982-30CAE04DC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709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B31E45-D6F3-4F73-BEDF-5BEDAFC5A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7266AE-17DB-428F-A2F6-8D0CA1386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4654A-FDE6-4601-9D75-FA956B136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8100000" y="5094000"/>
            <a:ext cx="1818000" cy="270000"/>
          </a:xfrm>
        </p:spPr>
        <p:txBody>
          <a:bodyPr/>
          <a:lstStyle/>
          <a:p>
            <a:fld id="{6E8E3A25-7408-FB4A-8323-8BB88BFB5CBB}" type="datetime1">
              <a:rPr lang="sv-SE" smtClean="0"/>
              <a:t>2022-06-15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8F030-2FCB-40E4-B64D-2629C80F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6849000" y="2025000"/>
            <a:ext cx="4320000" cy="270000"/>
          </a:xfrm>
        </p:spPr>
        <p:txBody>
          <a:bodyPr lIns="180000"/>
          <a:lstStyle/>
          <a:p>
            <a:r>
              <a:rPr lang="sv-SE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C8C35-D10B-42B0-92F4-58D676FE1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8649000" y="6363000"/>
            <a:ext cx="720000" cy="270000"/>
          </a:xfrm>
        </p:spPr>
        <p:txBody>
          <a:bodyPr rIns="180000"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6138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2240" y="1122374"/>
            <a:ext cx="6588760" cy="23066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2240" y="3502811"/>
            <a:ext cx="6588760" cy="1828801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latin typeface="+mj-lt"/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pic>
        <p:nvPicPr>
          <p:cNvPr id="5" name="Picture 4" descr="Logotype">
            <a:extLst>
              <a:ext uri="{FF2B5EF4-FFF2-40B4-BE49-F238E27FC236}">
                <a16:creationId xmlns:a16="http://schemas.microsoft.com/office/drawing/2014/main" id="{773F99D3-E62E-5A40-AF37-44C2EDAFD5E9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0" y="5760000"/>
            <a:ext cx="2692800" cy="95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35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lu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025" y="1122374"/>
            <a:ext cx="7724775" cy="2306637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025" y="3502800"/>
            <a:ext cx="7724775" cy="1828800"/>
          </a:xfrm>
        </p:spPr>
        <p:txBody>
          <a:bodyPr>
            <a:noAutofit/>
          </a:bodyPr>
          <a:lstStyle>
            <a:lvl1pPr marL="0" indent="0" algn="ctr">
              <a:buNone/>
              <a:defRPr sz="4400" b="1">
                <a:latin typeface="+mj-lt"/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pic>
        <p:nvPicPr>
          <p:cNvPr id="6" name="Picture 4" descr="Logotype">
            <a:extLst>
              <a:ext uri="{FF2B5EF4-FFF2-40B4-BE49-F238E27FC236}">
                <a16:creationId xmlns:a16="http://schemas.microsoft.com/office/drawing/2014/main" id="{7DD14E1B-3A44-C742-A8E3-9DF6C08B1264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0" y="5760000"/>
            <a:ext cx="2692800" cy="95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94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75322-5373-499E-AF2D-2170CC9A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40" y="1519242"/>
            <a:ext cx="7250748" cy="1909758"/>
          </a:xfrm>
        </p:spPr>
        <p:txBody>
          <a:bodyPr anchor="b">
            <a:normAutofit/>
          </a:bodyPr>
          <a:lstStyle>
            <a:lvl1pPr>
              <a:defRPr sz="2700" b="1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AD21B-931A-4064-8D73-165D96D91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840" y="3502800"/>
            <a:ext cx="7250748" cy="2628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9D274-9D58-4C59-BF24-08319E8A8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E896-2E78-E944-9CA1-BE6DAF6E5268}" type="datetime1">
              <a:rPr lang="sv-SE" smtClean="0"/>
              <a:t>2022-06-15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FF1B3-BEF7-476C-9C24-6F6824C23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LiU</a:t>
            </a:r>
            <a:r>
              <a:rPr lang="sv-SE" dirty="0"/>
              <a:t>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DCECA-8742-4DDD-8038-0C0682EA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Picture 9" descr="Logotype">
            <a:extLst>
              <a:ext uri="{FF2B5EF4-FFF2-40B4-BE49-F238E27FC236}">
                <a16:creationId xmlns:a16="http://schemas.microsoft.com/office/drawing/2014/main" id="{7C61C279-F391-4A41-84AB-74125E5B8F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" y="6141600"/>
            <a:ext cx="1655999" cy="5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46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D5F28-9CA8-4998-8631-C03E7886F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CC860-BB16-4E0C-B870-8B2366E75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4254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F96C9-5579-4CED-A338-A836AEE06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F101-599C-0C44-97AC-7DB8DAEBF011}" type="datetime1">
              <a:rPr lang="sv-SE" smtClean="0"/>
              <a:t>2022-06-15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A41CD-1A6A-456B-BCAE-4B73471B3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AF9EE-7694-4BC1-BDBC-514D317E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5">
            <a:extLst>
              <a:ext uri="{FF2B5EF4-FFF2-40B4-BE49-F238E27FC236}">
                <a16:creationId xmlns:a16="http://schemas.microsoft.com/office/drawing/2014/main" id="{D2B6CEC0-7FA1-4DD6-9711-E98236C44181}"/>
              </a:ext>
            </a:extLst>
          </p:cNvPr>
          <p:cNvCxnSpPr>
            <a:cxnSpLocks/>
          </p:cNvCxnSpPr>
          <p:nvPr/>
        </p:nvCxnSpPr>
        <p:spPr>
          <a:xfrm>
            <a:off x="609600" y="6083176"/>
            <a:ext cx="7934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9" descr="Logotype">
            <a:extLst>
              <a:ext uri="{FF2B5EF4-FFF2-40B4-BE49-F238E27FC236}">
                <a16:creationId xmlns:a16="http://schemas.microsoft.com/office/drawing/2014/main" id="{289FC15A-8E90-2A45-B6EE-8D539B694F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" y="6141600"/>
            <a:ext cx="1655999" cy="5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76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E5D60-9FEA-4061-AE29-F7A1A0AE6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D652D-D723-4261-9B8C-661B6699F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9"/>
            <a:ext cx="3886200" cy="4241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72E162-7D8A-446C-B6C3-D85896811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254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CDECF-AB46-421A-B3EA-954167E55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58D0-3686-A84F-86E9-FEB667C7F272}" type="datetime1">
              <a:rPr lang="sv-SE" smtClean="0"/>
              <a:t>2022-06-15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FB67D-8CC2-4E5B-BF93-6B7E5BF4B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F80C1-A5DA-4E08-8CAE-B47DD97A3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12" name="Rak 5">
            <a:extLst>
              <a:ext uri="{FF2B5EF4-FFF2-40B4-BE49-F238E27FC236}">
                <a16:creationId xmlns:a16="http://schemas.microsoft.com/office/drawing/2014/main" id="{440F1FD3-B276-5F49-9F6A-31C7317E1BA8}"/>
              </a:ext>
            </a:extLst>
          </p:cNvPr>
          <p:cNvCxnSpPr>
            <a:cxnSpLocks/>
          </p:cNvCxnSpPr>
          <p:nvPr userDrawn="1"/>
        </p:nvCxnSpPr>
        <p:spPr>
          <a:xfrm>
            <a:off x="609600" y="6083176"/>
            <a:ext cx="7934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9" descr="Logotype">
            <a:extLst>
              <a:ext uri="{FF2B5EF4-FFF2-40B4-BE49-F238E27FC236}">
                <a16:creationId xmlns:a16="http://schemas.microsoft.com/office/drawing/2014/main" id="{BD3862D2-92AF-DD4E-AE54-3DED045DF3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" y="6141600"/>
            <a:ext cx="1655999" cy="5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91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AC1DA-1DF7-4806-9BFE-693752D8E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AEAAB-6C1D-4159-B092-4584A8886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latin typeface="+mj-lt"/>
              </a:defRPr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835E44-E48F-4B64-BC38-36AE1423E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86"/>
            <a:ext cx="3868340" cy="35716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40FBBF-9493-4795-A84B-B36E220508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latin typeface="+mj-lt"/>
              </a:defRPr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B4785-7E60-4E95-8686-807938974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86"/>
            <a:ext cx="3887391" cy="35684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52B86A-85B7-4456-A609-BB084D0B2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2CF4-3D13-4A43-829D-4C2A32339924}" type="datetime1">
              <a:rPr lang="sv-SE" smtClean="0"/>
              <a:t>2022-06-15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C08846-8A71-4321-93F6-BFCE99CB4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B0CCA9-80F4-4FE7-B4FD-9FB654545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14" name="Rak 5">
            <a:extLst>
              <a:ext uri="{FF2B5EF4-FFF2-40B4-BE49-F238E27FC236}">
                <a16:creationId xmlns:a16="http://schemas.microsoft.com/office/drawing/2014/main" id="{BA1A1C7A-C4A3-BC4F-BF62-674DD524394D}"/>
              </a:ext>
            </a:extLst>
          </p:cNvPr>
          <p:cNvCxnSpPr>
            <a:cxnSpLocks/>
          </p:cNvCxnSpPr>
          <p:nvPr userDrawn="1"/>
        </p:nvCxnSpPr>
        <p:spPr>
          <a:xfrm>
            <a:off x="609600" y="6083176"/>
            <a:ext cx="7934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9" descr="Logotype">
            <a:extLst>
              <a:ext uri="{FF2B5EF4-FFF2-40B4-BE49-F238E27FC236}">
                <a16:creationId xmlns:a16="http://schemas.microsoft.com/office/drawing/2014/main" id="{90C3E7FE-CCF5-ED44-AFF4-CC15CB917C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" y="6141600"/>
            <a:ext cx="1655999" cy="5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42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C3FE9-5F5B-413D-B4E8-BD7E2968F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082EEB-76C9-46A2-8992-24100BBA5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56190-18CF-AA4D-A910-53D3DECCF4A6}" type="datetime1">
              <a:rPr lang="sv-SE" smtClean="0"/>
              <a:t>2022-06-15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1F3176-8332-460F-839F-8C36305CF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BA3FD-78E6-4451-96E1-12B31AC3B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10" name="Rak 5">
            <a:extLst>
              <a:ext uri="{FF2B5EF4-FFF2-40B4-BE49-F238E27FC236}">
                <a16:creationId xmlns:a16="http://schemas.microsoft.com/office/drawing/2014/main" id="{7FE76756-506C-614D-B6DC-D8502103612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083176"/>
            <a:ext cx="7934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9" descr="Logotype">
            <a:extLst>
              <a:ext uri="{FF2B5EF4-FFF2-40B4-BE49-F238E27FC236}">
                <a16:creationId xmlns:a16="http://schemas.microsoft.com/office/drawing/2014/main" id="{DAA226C8-DF5B-D04C-A58E-989C5D4F2D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" y="6141600"/>
            <a:ext cx="1655999" cy="5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4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lu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025" y="1122374"/>
            <a:ext cx="7724775" cy="2306637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025" y="3502800"/>
            <a:ext cx="7724775" cy="1828800"/>
          </a:xfrm>
        </p:spPr>
        <p:txBody>
          <a:bodyPr>
            <a:noAutofit/>
          </a:bodyPr>
          <a:lstStyle>
            <a:lvl1pPr marL="0" indent="0" algn="ctr">
              <a:buNone/>
              <a:defRPr sz="4400" b="1">
                <a:latin typeface="+mj-lt"/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6" name="Picture 5" descr="Logotype">
            <a:extLst>
              <a:ext uri="{FF2B5EF4-FFF2-40B4-BE49-F238E27FC236}">
                <a16:creationId xmlns:a16="http://schemas.microsoft.com/office/drawing/2014/main" id="{9A2405FD-B019-CE4C-AB2D-F03197013B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0" y="5760000"/>
            <a:ext cx="2696400" cy="95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83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96CBC0-C319-4952-8F5C-99292872E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9278-1875-D84D-BC46-0AA5A7929D20}" type="datetime1">
              <a:rPr lang="sv-SE" smtClean="0"/>
              <a:t>2022-06-15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66394A-EC6D-4B1F-8267-B06B1013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DF935-E895-4D21-A182-6E15EDC72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5">
            <a:extLst>
              <a:ext uri="{FF2B5EF4-FFF2-40B4-BE49-F238E27FC236}">
                <a16:creationId xmlns:a16="http://schemas.microsoft.com/office/drawing/2014/main" id="{CE2F779E-670C-A740-A55E-B83381968769}"/>
              </a:ext>
            </a:extLst>
          </p:cNvPr>
          <p:cNvCxnSpPr>
            <a:cxnSpLocks/>
          </p:cNvCxnSpPr>
          <p:nvPr userDrawn="1"/>
        </p:nvCxnSpPr>
        <p:spPr>
          <a:xfrm>
            <a:off x="609600" y="6083176"/>
            <a:ext cx="7934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Logotype">
            <a:extLst>
              <a:ext uri="{FF2B5EF4-FFF2-40B4-BE49-F238E27FC236}">
                <a16:creationId xmlns:a16="http://schemas.microsoft.com/office/drawing/2014/main" id="{A825C45C-B8FF-154F-BAA1-B42EBA867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" y="6141600"/>
            <a:ext cx="1655999" cy="5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70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980A2-67AA-45AE-A4A3-02C24D5D2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FC7A9-016D-4F8D-95F8-AE268FFCD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9"/>
            <a:ext cx="4629150" cy="509253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9E2521-9433-4ED7-A38E-EB976F0B3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4022563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AEBBB-5F59-4CE5-8F95-88A1C1885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21F3-D512-EB47-9C78-4CE6DCC0AD0B}" type="datetime1">
              <a:rPr lang="sv-SE" smtClean="0"/>
              <a:t>2022-06-15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D4F3F-4FD6-423B-8630-867536633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6012F-A692-4BBB-B0E2-A40D6C39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11" name="Rak 5">
            <a:extLst>
              <a:ext uri="{FF2B5EF4-FFF2-40B4-BE49-F238E27FC236}">
                <a16:creationId xmlns:a16="http://schemas.microsoft.com/office/drawing/2014/main" id="{B2E3FE54-1B63-2D44-8C7A-4D6EB6BB9351}"/>
              </a:ext>
            </a:extLst>
          </p:cNvPr>
          <p:cNvCxnSpPr>
            <a:cxnSpLocks/>
          </p:cNvCxnSpPr>
          <p:nvPr userDrawn="1"/>
        </p:nvCxnSpPr>
        <p:spPr>
          <a:xfrm>
            <a:off x="609600" y="6083176"/>
            <a:ext cx="7934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9" descr="Logotype">
            <a:extLst>
              <a:ext uri="{FF2B5EF4-FFF2-40B4-BE49-F238E27FC236}">
                <a16:creationId xmlns:a16="http://schemas.microsoft.com/office/drawing/2014/main" id="{CB8277BB-C145-2D44-96CE-E718FAB44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" y="6141600"/>
            <a:ext cx="1655999" cy="5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36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48F90-6F0B-4082-A03A-25C0D0EEE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BE1322-944E-410B-A503-071D16B244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9"/>
            <a:ext cx="4629150" cy="5092533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96F69F-E2CD-4CAC-B28E-04F7F59CD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4022563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6119C-D6E1-438D-B01E-CF6E63D02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7A82F-23BB-5A41-982E-03ACE472D708}" type="datetime1">
              <a:rPr lang="sv-SE" smtClean="0"/>
              <a:t>2022-06-15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2FECA-0FDF-4E93-B1B1-6CF623CF2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55D90-D9E3-425D-B3DC-406845F9C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11" name="Rak 5">
            <a:extLst>
              <a:ext uri="{FF2B5EF4-FFF2-40B4-BE49-F238E27FC236}">
                <a16:creationId xmlns:a16="http://schemas.microsoft.com/office/drawing/2014/main" id="{ABEEB2B1-C4FB-0E4F-A7F5-DCA0B7E557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083176"/>
            <a:ext cx="7934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9" descr="Logotype">
            <a:extLst>
              <a:ext uri="{FF2B5EF4-FFF2-40B4-BE49-F238E27FC236}">
                <a16:creationId xmlns:a16="http://schemas.microsoft.com/office/drawing/2014/main" id="{40E25E4D-60AC-0446-BF6E-02D6572669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" y="6141600"/>
            <a:ext cx="1655999" cy="5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63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7040-A9FD-4D9F-927E-3D89FFE81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3F4497-9EDB-4DEA-8405-69C17F3AB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985C7-46FC-4066-B9D3-B0D0DB803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B654-2F95-CC45-85C4-7D8F0E9709F3}" type="datetime1">
              <a:rPr lang="sv-SE" smtClean="0"/>
              <a:t>2022-06-15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83B8B-54A4-4A15-BB63-FCDC3A44F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9CEAC-1427-4BEA-8982-30CAE04DC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891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B31E45-D6F3-4F73-BEDF-5BEDAFC5A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7266AE-17DB-428F-A2F6-8D0CA1386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4654A-FDE6-4601-9D75-FA956B136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8100000" y="5094000"/>
            <a:ext cx="1818000" cy="270000"/>
          </a:xfrm>
        </p:spPr>
        <p:txBody>
          <a:bodyPr/>
          <a:lstStyle/>
          <a:p>
            <a:fld id="{475078E4-BFDF-044D-9296-6603E5210036}" type="datetime1">
              <a:rPr lang="sv-SE" smtClean="0"/>
              <a:t>2022-06-15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8F030-2FCB-40E4-B64D-2629C80F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6849000" y="2025000"/>
            <a:ext cx="4320000" cy="270000"/>
          </a:xfrm>
        </p:spPr>
        <p:txBody>
          <a:bodyPr lIns="180000"/>
          <a:lstStyle/>
          <a:p>
            <a:r>
              <a:rPr lang="sv-SE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C8C35-D10B-42B0-92F4-58D676FE1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8649000" y="6363000"/>
            <a:ext cx="720000" cy="270000"/>
          </a:xfrm>
        </p:spPr>
        <p:txBody>
          <a:bodyPr rIns="180000"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12727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2240" y="1122374"/>
            <a:ext cx="6588760" cy="23066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2240" y="3502811"/>
            <a:ext cx="6588760" cy="1828801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latin typeface="+mj-lt"/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pic>
        <p:nvPicPr>
          <p:cNvPr id="5" name="Picture 4" descr="Logotype">
            <a:extLst>
              <a:ext uri="{FF2B5EF4-FFF2-40B4-BE49-F238E27FC236}">
                <a16:creationId xmlns:a16="http://schemas.microsoft.com/office/drawing/2014/main" id="{654178BB-0598-4D73-B347-413ED10424D1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0" y="5760000"/>
            <a:ext cx="2692800" cy="95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50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lu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025" y="1122374"/>
            <a:ext cx="7724775" cy="2306637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025" y="3502800"/>
            <a:ext cx="7724775" cy="1828800"/>
          </a:xfrm>
        </p:spPr>
        <p:txBody>
          <a:bodyPr>
            <a:noAutofit/>
          </a:bodyPr>
          <a:lstStyle>
            <a:lvl1pPr marL="0" indent="0" algn="ctr">
              <a:buNone/>
              <a:defRPr sz="4400" b="1">
                <a:latin typeface="+mj-lt"/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pic>
        <p:nvPicPr>
          <p:cNvPr id="6" name="Picture 4" descr="Logotype">
            <a:extLst>
              <a:ext uri="{FF2B5EF4-FFF2-40B4-BE49-F238E27FC236}">
                <a16:creationId xmlns:a16="http://schemas.microsoft.com/office/drawing/2014/main" id="{ACC30CE5-E1AA-964A-BA73-0DAB64825067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0" y="5760000"/>
            <a:ext cx="2692800" cy="95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92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75322-5373-499E-AF2D-2170CC9A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80" y="1519242"/>
            <a:ext cx="7250748" cy="1909758"/>
          </a:xfrm>
        </p:spPr>
        <p:txBody>
          <a:bodyPr anchor="b">
            <a:normAutofit/>
          </a:bodyPr>
          <a:lstStyle>
            <a:lvl1pPr>
              <a:defRPr sz="2700" b="1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AD21B-931A-4064-8D73-165D96D91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8880" y="3502800"/>
            <a:ext cx="7250748" cy="262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9D274-9D58-4C59-BF24-08319E8A8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06D1-157A-6C43-A915-0D9D0D5F6917}" type="datetime1">
              <a:rPr lang="sv-SE" smtClean="0"/>
              <a:t>2022-06-15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FF1B3-BEF7-476C-9C24-6F6824C23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DCECA-8742-4DDD-8038-0C0682EA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Picture 9" descr="Logotype">
            <a:extLst>
              <a:ext uri="{FF2B5EF4-FFF2-40B4-BE49-F238E27FC236}">
                <a16:creationId xmlns:a16="http://schemas.microsoft.com/office/drawing/2014/main" id="{E597760E-6F6A-AF4C-B491-BBAC00B123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" y="6141600"/>
            <a:ext cx="1655999" cy="5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212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2240" y="1122374"/>
            <a:ext cx="6588760" cy="23066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2240" y="3502811"/>
            <a:ext cx="6588760" cy="1828801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latin typeface="+mj-lt"/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pic>
        <p:nvPicPr>
          <p:cNvPr id="6" name="Picture 4" descr="Logotype">
            <a:extLst>
              <a:ext uri="{FF2B5EF4-FFF2-40B4-BE49-F238E27FC236}">
                <a16:creationId xmlns:a16="http://schemas.microsoft.com/office/drawing/2014/main" id="{7A59BD4E-8CB2-7C48-823D-61F9B3CFE385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0" y="5760000"/>
            <a:ext cx="2692800" cy="95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109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lu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025" y="1122374"/>
            <a:ext cx="7724775" cy="2306637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025" y="3502800"/>
            <a:ext cx="7724775" cy="1828800"/>
          </a:xfrm>
        </p:spPr>
        <p:txBody>
          <a:bodyPr>
            <a:noAutofit/>
          </a:bodyPr>
          <a:lstStyle>
            <a:lvl1pPr marL="0" indent="0" algn="ctr">
              <a:buNone/>
              <a:defRPr sz="4400" b="1">
                <a:latin typeface="+mj-lt"/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pic>
        <p:nvPicPr>
          <p:cNvPr id="7" name="Picture 4" descr="Logotype">
            <a:extLst>
              <a:ext uri="{FF2B5EF4-FFF2-40B4-BE49-F238E27FC236}">
                <a16:creationId xmlns:a16="http://schemas.microsoft.com/office/drawing/2014/main" id="{CE88C58E-FECC-D54D-874F-511395C5400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0" y="5760000"/>
            <a:ext cx="2692800" cy="95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44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75322-5373-499E-AF2D-2170CC9A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240" y="1519242"/>
            <a:ext cx="7098348" cy="1909758"/>
          </a:xfrm>
        </p:spPr>
        <p:txBody>
          <a:bodyPr anchor="b">
            <a:normAutofit/>
          </a:bodyPr>
          <a:lstStyle>
            <a:lvl1pPr>
              <a:defRPr sz="2700" b="1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AD21B-931A-4064-8D73-165D96D91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2240" y="3502800"/>
            <a:ext cx="7098348" cy="262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9D274-9D58-4C59-BF24-08319E8A8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8A3F-299C-404E-937B-0FF0377E075B}" type="datetime1">
              <a:rPr lang="sv-SE" smtClean="0"/>
              <a:t>2022-06-15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FF1B3-BEF7-476C-9C24-6F6824C23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DCECA-8742-4DDD-8038-0C0682EA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pic>
        <p:nvPicPr>
          <p:cNvPr id="12" name="Picture 9" descr="Logotype">
            <a:extLst>
              <a:ext uri="{FF2B5EF4-FFF2-40B4-BE49-F238E27FC236}">
                <a16:creationId xmlns:a16="http://schemas.microsoft.com/office/drawing/2014/main" id="{2B00D45C-4A43-1B49-9978-D5B4551BD8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" y="6141600"/>
            <a:ext cx="1655999" cy="58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335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75322-5373-499E-AF2D-2170CC9A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40" y="1519242"/>
            <a:ext cx="7250748" cy="1909758"/>
          </a:xfrm>
        </p:spPr>
        <p:txBody>
          <a:bodyPr anchor="b">
            <a:normAutofit/>
          </a:bodyPr>
          <a:lstStyle>
            <a:lvl1pPr>
              <a:defRPr sz="2700" b="1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AD21B-931A-4064-8D73-165D96D91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840" y="3502800"/>
            <a:ext cx="7250748" cy="262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9D274-9D58-4C59-BF24-08319E8A8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015F-7DB4-934A-A181-6B1A36D986A0}" type="datetime1">
              <a:rPr lang="sv-SE" smtClean="0"/>
              <a:t>2022-06-15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FF1B3-BEF7-476C-9C24-6F6824C23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DCECA-8742-4DDD-8038-0C0682EA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Picture 9" descr="Logotype">
            <a:extLst>
              <a:ext uri="{FF2B5EF4-FFF2-40B4-BE49-F238E27FC236}">
                <a16:creationId xmlns:a16="http://schemas.microsoft.com/office/drawing/2014/main" id="{23F8A1B3-6D35-B54D-9C26-A3EF413410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" y="6141600"/>
            <a:ext cx="1655999" cy="5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585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2240" y="1122374"/>
            <a:ext cx="6588760" cy="23066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2240" y="3530901"/>
            <a:ext cx="6858000" cy="1828801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latin typeface="+mj-lt"/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pic>
        <p:nvPicPr>
          <p:cNvPr id="6" name="Picture 4" descr="Logotype">
            <a:extLst>
              <a:ext uri="{FF2B5EF4-FFF2-40B4-BE49-F238E27FC236}">
                <a16:creationId xmlns:a16="http://schemas.microsoft.com/office/drawing/2014/main" id="{1CBBAAA1-9999-0D48-A7A7-166FC72E4E6C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0" y="5760000"/>
            <a:ext cx="2692800" cy="95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952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lu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025" y="1122374"/>
            <a:ext cx="7724775" cy="2306637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025" y="3502800"/>
            <a:ext cx="7724775" cy="1828800"/>
          </a:xfrm>
        </p:spPr>
        <p:txBody>
          <a:bodyPr>
            <a:noAutofit/>
          </a:bodyPr>
          <a:lstStyle>
            <a:lvl1pPr marL="0" indent="0" algn="ctr">
              <a:buNone/>
              <a:defRPr sz="4400" b="1">
                <a:latin typeface="+mj-lt"/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pic>
        <p:nvPicPr>
          <p:cNvPr id="8" name="Picture 4" descr="Logotype">
            <a:extLst>
              <a:ext uri="{FF2B5EF4-FFF2-40B4-BE49-F238E27FC236}">
                <a16:creationId xmlns:a16="http://schemas.microsoft.com/office/drawing/2014/main" id="{6C0120FF-8622-134C-B884-E2E844DD26B1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0" y="5760000"/>
            <a:ext cx="2692800" cy="95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703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75322-5373-499E-AF2D-2170CC9A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40" y="1519242"/>
            <a:ext cx="7250748" cy="1909758"/>
          </a:xfrm>
        </p:spPr>
        <p:txBody>
          <a:bodyPr anchor="b">
            <a:normAutofit/>
          </a:bodyPr>
          <a:lstStyle>
            <a:lvl1pPr>
              <a:defRPr sz="2700" b="1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AD21B-931A-4064-8D73-165D96D91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840" y="3502800"/>
            <a:ext cx="7250748" cy="262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9D274-9D58-4C59-BF24-08319E8A8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7B8C-509C-4249-922B-BA3B9947658A}" type="datetime1">
              <a:rPr lang="sv-SE" smtClean="0"/>
              <a:t>2022-06-15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FF1B3-BEF7-476C-9C24-6F6824C23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DCECA-8742-4DDD-8038-0C0682EA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Picture 9" descr="Logotype">
            <a:extLst>
              <a:ext uri="{FF2B5EF4-FFF2-40B4-BE49-F238E27FC236}">
                <a16:creationId xmlns:a16="http://schemas.microsoft.com/office/drawing/2014/main" id="{2C192C6C-5349-1449-B5B5-31D6C522A4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" y="6141600"/>
            <a:ext cx="1655999" cy="5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40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D5F28-9CA8-4998-8631-C03E7886F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30"/>
            <a:ext cx="7886700" cy="79034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CC860-BB16-4E0C-B870-8B2366E75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7108"/>
            <a:ext cx="7886700" cy="4862856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F96C9-5579-4CED-A338-A836AEE06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19197" y="0"/>
            <a:ext cx="1890000" cy="360000"/>
          </a:xfrm>
        </p:spPr>
        <p:txBody>
          <a:bodyPr/>
          <a:lstStyle>
            <a:lvl1pPr>
              <a:defRPr sz="1100"/>
            </a:lvl1pPr>
          </a:lstStyle>
          <a:p>
            <a:fld id="{8E625A50-1490-F743-A8EA-0783A054AFDD}" type="datetime1">
              <a:rPr lang="sv-SE" smtClean="0"/>
              <a:t>2022-06-15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A41CD-1A6A-456B-BCAE-4B73471B3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sv-SE"/>
              <a:t>LiU PowerPoint-mall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AF9EE-7694-4BC1-BDBC-514D317E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9197" y="0"/>
            <a:ext cx="324000" cy="360000"/>
          </a:xfrm>
        </p:spPr>
        <p:txBody>
          <a:bodyPr/>
          <a:lstStyle>
            <a:lvl1pPr>
              <a:defRPr sz="1100"/>
            </a:lvl1pPr>
          </a:lstStyle>
          <a:p>
            <a:fld id="{1D05C8B6-EC5E-42D9-8D75-1E05D6428564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9" name="Rak 5">
            <a:extLst>
              <a:ext uri="{FF2B5EF4-FFF2-40B4-BE49-F238E27FC236}">
                <a16:creationId xmlns:a16="http://schemas.microsoft.com/office/drawing/2014/main" id="{D2B6CEC0-7FA1-4DD6-9711-E98236C44181}"/>
              </a:ext>
            </a:extLst>
          </p:cNvPr>
          <p:cNvCxnSpPr>
            <a:cxnSpLocks/>
          </p:cNvCxnSpPr>
          <p:nvPr/>
        </p:nvCxnSpPr>
        <p:spPr>
          <a:xfrm>
            <a:off x="619760" y="6079962"/>
            <a:ext cx="79146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Logotype">
            <a:extLst>
              <a:ext uri="{FF2B5EF4-FFF2-40B4-BE49-F238E27FC236}">
                <a16:creationId xmlns:a16="http://schemas.microsoft.com/office/drawing/2014/main" id="{CB9A00E5-B2DB-41D4-9789-19D10490B8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" y="6141600"/>
            <a:ext cx="1655999" cy="58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9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E5D60-9FEA-4061-AE29-F7A1A0AE6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D652D-D723-4261-9B8C-661B6699F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9"/>
            <a:ext cx="3886200" cy="424148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72E162-7D8A-446C-B6C3-D85896811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2543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CDECF-AB46-421A-B3EA-954167E55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1BA0D906-3739-4148-A9F3-F9D098EB53E5}" type="datetime1">
              <a:rPr lang="sv-SE" smtClean="0"/>
              <a:t>2022-06-15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FB67D-8CC2-4E5B-BF93-6B7E5BF4B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sv-SE" dirty="0" err="1"/>
              <a:t>LiU</a:t>
            </a:r>
            <a:r>
              <a:rPr lang="sv-SE" dirty="0"/>
              <a:t> PowerPoint-mall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F80C1-A5DA-4E08-8CAE-B47DD97A3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05C8B6-EC5E-42D9-8D75-1E05D6428564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2" name="Rak 5">
            <a:extLst>
              <a:ext uri="{FF2B5EF4-FFF2-40B4-BE49-F238E27FC236}">
                <a16:creationId xmlns:a16="http://schemas.microsoft.com/office/drawing/2014/main" id="{AFDFD135-EDB9-6B4D-9134-3F6886B95662}"/>
              </a:ext>
            </a:extLst>
          </p:cNvPr>
          <p:cNvCxnSpPr>
            <a:cxnSpLocks/>
          </p:cNvCxnSpPr>
          <p:nvPr userDrawn="1"/>
        </p:nvCxnSpPr>
        <p:spPr>
          <a:xfrm>
            <a:off x="619760" y="6079962"/>
            <a:ext cx="79146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9" descr="Logotype">
            <a:extLst>
              <a:ext uri="{FF2B5EF4-FFF2-40B4-BE49-F238E27FC236}">
                <a16:creationId xmlns:a16="http://schemas.microsoft.com/office/drawing/2014/main" id="{9E4C6C62-78CE-7D43-9F73-E33AE72A79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" y="6141600"/>
            <a:ext cx="1655999" cy="58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09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AC1DA-1DF7-4806-9BFE-693752D8E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AEAAB-6C1D-4159-B092-4584A8886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latin typeface="+mj-lt"/>
              </a:defRPr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835E44-E48F-4B64-BC38-36AE1423E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86"/>
            <a:ext cx="3868340" cy="357167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40FBBF-9493-4795-A84B-B36E220508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latin typeface="+mj-lt"/>
              </a:defRPr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B4785-7E60-4E95-8686-807938974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86"/>
            <a:ext cx="3887391" cy="356845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52B86A-85B7-4456-A609-BB084D0B2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25BF-AFD2-7149-A786-FF9686891E9B}" type="datetime1">
              <a:rPr lang="sv-SE" smtClean="0"/>
              <a:t>2022-06-15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C08846-8A71-4321-93F6-BFCE99CB4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B0CCA9-80F4-4FE7-B4FD-9FB654545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14" name="Rak 5">
            <a:extLst>
              <a:ext uri="{FF2B5EF4-FFF2-40B4-BE49-F238E27FC236}">
                <a16:creationId xmlns:a16="http://schemas.microsoft.com/office/drawing/2014/main" id="{D3E1BF2C-F9C0-DF44-A064-63E8D095055F}"/>
              </a:ext>
            </a:extLst>
          </p:cNvPr>
          <p:cNvCxnSpPr>
            <a:cxnSpLocks/>
          </p:cNvCxnSpPr>
          <p:nvPr userDrawn="1"/>
        </p:nvCxnSpPr>
        <p:spPr>
          <a:xfrm>
            <a:off x="619760" y="6079962"/>
            <a:ext cx="79146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9" descr="Logotype">
            <a:extLst>
              <a:ext uri="{FF2B5EF4-FFF2-40B4-BE49-F238E27FC236}">
                <a16:creationId xmlns:a16="http://schemas.microsoft.com/office/drawing/2014/main" id="{C703D785-0367-104F-88AC-C9C0280A2C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" y="6141600"/>
            <a:ext cx="1655999" cy="58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5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C3FE9-5F5B-413D-B4E8-BD7E2968F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082EEB-76C9-46A2-8992-24100BBA5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325A-F21B-6C4E-B69E-CDC5EA827F52}" type="datetime1">
              <a:rPr lang="sv-SE" smtClean="0"/>
              <a:t>2022-06-15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1F3176-8332-460F-839F-8C36305CF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BA3FD-78E6-4451-96E1-12B31AC3B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10" name="Rak 5">
            <a:extLst>
              <a:ext uri="{FF2B5EF4-FFF2-40B4-BE49-F238E27FC236}">
                <a16:creationId xmlns:a16="http://schemas.microsoft.com/office/drawing/2014/main" id="{F9404499-BE20-F643-9DDE-DB0FDEEB3012}"/>
              </a:ext>
            </a:extLst>
          </p:cNvPr>
          <p:cNvCxnSpPr>
            <a:cxnSpLocks/>
          </p:cNvCxnSpPr>
          <p:nvPr userDrawn="1"/>
        </p:nvCxnSpPr>
        <p:spPr>
          <a:xfrm>
            <a:off x="619760" y="6079962"/>
            <a:ext cx="79146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9" descr="Logotype">
            <a:extLst>
              <a:ext uri="{FF2B5EF4-FFF2-40B4-BE49-F238E27FC236}">
                <a16:creationId xmlns:a16="http://schemas.microsoft.com/office/drawing/2014/main" id="{A9AA6300-F571-BA47-AF39-2E6F12AD0A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" y="6141600"/>
            <a:ext cx="1655999" cy="58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43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96CBC0-C319-4952-8F5C-99292872E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3BFB-CF65-7941-87E9-37F174E6B97F}" type="datetime1">
              <a:rPr lang="sv-SE" smtClean="0"/>
              <a:t>2022-06-15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66394A-EC6D-4B1F-8267-B06B1013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DF935-E895-4D21-A182-6E15EDC72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5">
            <a:extLst>
              <a:ext uri="{FF2B5EF4-FFF2-40B4-BE49-F238E27FC236}">
                <a16:creationId xmlns:a16="http://schemas.microsoft.com/office/drawing/2014/main" id="{E980EE9B-5618-D640-BF49-6D799C7468B8}"/>
              </a:ext>
            </a:extLst>
          </p:cNvPr>
          <p:cNvCxnSpPr>
            <a:cxnSpLocks/>
          </p:cNvCxnSpPr>
          <p:nvPr userDrawn="1"/>
        </p:nvCxnSpPr>
        <p:spPr>
          <a:xfrm>
            <a:off x="619760" y="6079962"/>
            <a:ext cx="79146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Logotype">
            <a:extLst>
              <a:ext uri="{FF2B5EF4-FFF2-40B4-BE49-F238E27FC236}">
                <a16:creationId xmlns:a16="http://schemas.microsoft.com/office/drawing/2014/main" id="{AE2628CB-4E57-E747-9DDF-4D3BFDC9FA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" y="6141600"/>
            <a:ext cx="1655999" cy="58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34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980A2-67AA-45AE-A4A3-02C24D5D2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FC7A9-016D-4F8D-95F8-AE268FFCD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9"/>
            <a:ext cx="4629150" cy="509253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9E2521-9433-4ED7-A38E-EB976F0B3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4022563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AEBBB-5F59-4CE5-8F95-88A1C1885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F7DF-4F43-1E42-AE9B-2EF9B65BE1C2}" type="datetime1">
              <a:rPr lang="sv-SE" smtClean="0"/>
              <a:t>2022-06-15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D4F3F-4FD6-423B-8630-867536633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6012F-A692-4BBB-B0E2-A40D6C39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cxnSp>
        <p:nvCxnSpPr>
          <p:cNvPr id="11" name="Rak 5">
            <a:extLst>
              <a:ext uri="{FF2B5EF4-FFF2-40B4-BE49-F238E27FC236}">
                <a16:creationId xmlns:a16="http://schemas.microsoft.com/office/drawing/2014/main" id="{A7EA9C06-9B43-7F4F-8884-49FB7B23FCB8}"/>
              </a:ext>
            </a:extLst>
          </p:cNvPr>
          <p:cNvCxnSpPr>
            <a:cxnSpLocks/>
          </p:cNvCxnSpPr>
          <p:nvPr userDrawn="1"/>
        </p:nvCxnSpPr>
        <p:spPr>
          <a:xfrm>
            <a:off x="619760" y="6079962"/>
            <a:ext cx="79146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9" descr="Logotype">
            <a:extLst>
              <a:ext uri="{FF2B5EF4-FFF2-40B4-BE49-F238E27FC236}">
                <a16:creationId xmlns:a16="http://schemas.microsoft.com/office/drawing/2014/main" id="{0BF2630F-76B8-6B43-855F-CAA4ECDC48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" y="6141600"/>
            <a:ext cx="1655999" cy="58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7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C40FA7-E471-44B9-9D5D-7D0B44EE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0C30D-C99C-4CD5-B7FD-541C85BFE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05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C0C72-79A0-4655-B207-9739A6842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19197" y="-5129"/>
            <a:ext cx="189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tx1"/>
                </a:solidFill>
                <a:latin typeface="+mj-lt"/>
              </a:defRPr>
            </a:lvl1pPr>
          </a:lstStyle>
          <a:p>
            <a:fld id="{96E7B628-E9AE-7245-990A-BA9EC6416277}" type="datetime1">
              <a:rPr lang="sv-SE" smtClean="0"/>
              <a:t>2022-06-15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00D10-5EE3-4AEB-8900-1A07916BE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8422" y="0"/>
            <a:ext cx="324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l">
              <a:defRPr sz="11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LiU PowerPoint-mall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A2BB8-8F26-4AF0-AE95-D41EE971F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9197" y="0"/>
            <a:ext cx="324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tx1"/>
                </a:solidFill>
                <a:latin typeface="+mj-lt"/>
              </a:defRPr>
            </a:lvl1pPr>
          </a:lstStyle>
          <a:p>
            <a:fld id="{1D05C8B6-EC5E-42D9-8D75-1E05D642856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324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hf sldNum="0" hdr="0" ftr="0" dt="0"/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pos="446" userDrawn="1">
          <p15:clr>
            <a:srgbClr val="F26B43"/>
          </p15:clr>
        </p15:guide>
        <p15:guide id="12" pos="5312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C40FA7-E471-44B9-9D5D-7D0B44EE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0C30D-C99C-4CD5-B7FD-541C85BFE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05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C0C72-79A0-4655-B207-9739A6842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19197" y="0"/>
            <a:ext cx="189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2D988483-17C4-754B-9D9A-2F81CD6063C1}" type="datetime1">
              <a:rPr lang="sv-SE" smtClean="0"/>
              <a:t>2022-06-15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00D10-5EE3-4AEB-8900-1A07916BE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8422" y="0"/>
            <a:ext cx="324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/>
              <a:t>LiU PowerPoint-mall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A2BB8-8F26-4AF0-AE95-D41EE971F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9197" y="0"/>
            <a:ext cx="324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1D05C8B6-EC5E-42D9-8D75-1E05D642856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8173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hf sldNum="0" hdr="0" ftr="0" dt="0"/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pos="446" userDrawn="1">
          <p15:clr>
            <a:srgbClr val="F26B43"/>
          </p15:clr>
        </p15:guide>
        <p15:guide id="12" pos="5312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C40FA7-E471-44B9-9D5D-7D0B44EE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0C30D-C99C-4CD5-B7FD-541C85BFE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05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C0C72-79A0-4655-B207-9739A6842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19197" y="0"/>
            <a:ext cx="189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1704C8B5-6078-C041-BDEF-6E420CB039CF}" type="datetime1">
              <a:rPr lang="sv-SE" smtClean="0"/>
              <a:t>2022-06-15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00D10-5EE3-4AEB-8900-1A07916BE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8422" y="0"/>
            <a:ext cx="324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/>
              <a:t>LiU PowerPoint-mall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A2BB8-8F26-4AF0-AE95-D41EE971F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9197" y="0"/>
            <a:ext cx="324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1D05C8B6-EC5E-42D9-8D75-1E05D642856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679127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</p:sldLayoutIdLst>
  <p:hf sldNum="0" hdr="0" ftr="0" dt="0"/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pos="446" userDrawn="1">
          <p15:clr>
            <a:srgbClr val="F26B43"/>
          </p15:clr>
        </p15:guide>
        <p15:guide id="12" pos="5312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7C7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C40FA7-E471-44B9-9D5D-7D0B44EE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0C30D-C99C-4CD5-B7FD-541C85BFE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05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C0C72-79A0-4655-B207-9739A6842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19197" y="0"/>
            <a:ext cx="189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A431B81C-2532-B34C-8ED1-E5ABC812C0D9}" type="datetime1">
              <a:rPr lang="sv-SE" smtClean="0"/>
              <a:t>2022-06-15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00D10-5EE3-4AEB-8900-1A07916BE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8422" y="0"/>
            <a:ext cx="324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/>
              <a:t>LiU PowerPoint-mall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A2BB8-8F26-4AF0-AE95-D41EE971F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9197" y="0"/>
            <a:ext cx="324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1D05C8B6-EC5E-42D9-8D75-1E05D642856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996576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</p:sldLayoutIdLst>
  <p:hf sldNum="0" hdr="0" ftr="0" dt="0"/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pos="446" userDrawn="1">
          <p15:clr>
            <a:srgbClr val="F26B43"/>
          </p15:clr>
        </p15:guide>
        <p15:guide id="12" pos="5312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C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C40FA7-E471-44B9-9D5D-7D0B44EE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0C30D-C99C-4CD5-B7FD-541C85BFE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05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C0C72-79A0-4655-B207-9739A6842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19197" y="0"/>
            <a:ext cx="189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9716ABB7-08AC-294D-892E-ABAD27466658}" type="datetime1">
              <a:rPr lang="sv-SE" smtClean="0"/>
              <a:t>2022-06-15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00D10-5EE3-4AEB-8900-1A07916BE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8422" y="0"/>
            <a:ext cx="324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/>
              <a:t>LiU PowerPoint-mall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A2BB8-8F26-4AF0-AE95-D41EE971F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9197" y="0"/>
            <a:ext cx="324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1D05C8B6-EC5E-42D9-8D75-1E05D642856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27695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</p:sldLayoutIdLst>
  <p:hf sldNum="0" hdr="0" ftr="0" dt="0"/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pos="446" userDrawn="1">
          <p15:clr>
            <a:srgbClr val="F26B43"/>
          </p15:clr>
        </p15:guide>
        <p15:guide id="12" pos="5312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84524-60A5-48A6-A802-464B7F63B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2239" y="1122374"/>
            <a:ext cx="7261977" cy="3464374"/>
          </a:xfrm>
        </p:spPr>
        <p:txBody>
          <a:bodyPr>
            <a:noAutofit/>
          </a:bodyPr>
          <a:lstStyle/>
          <a:p>
            <a:r>
              <a:rPr lang="en-GB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Machine Learning in Operations Management</a:t>
            </a:r>
            <a:br>
              <a:rPr lang="en-GB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GB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Ie3 Module</a:t>
            </a:r>
            <a:endParaRPr lang="sv-SE" sz="4800" b="1" dirty="0"/>
          </a:p>
        </p:txBody>
      </p:sp>
    </p:spTree>
    <p:extLst>
      <p:ext uri="{BB962C8B-B14F-4D97-AF65-F5344CB8AC3E}">
        <p14:creationId xmlns:p14="http://schemas.microsoft.com/office/powerpoint/2010/main" val="2441409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C7C670-044D-497B-A0FD-5C19B816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460"/>
            <a:ext cx="7886700" cy="790340"/>
          </a:xfrm>
        </p:spPr>
        <p:txBody>
          <a:bodyPr>
            <a:normAutofit fontScale="90000"/>
          </a:bodyPr>
          <a:lstStyle/>
          <a:p>
            <a:r>
              <a:rPr lang="en-GB" dirty="0"/>
              <a:t>Machine Learning in Operations Management</a:t>
            </a:r>
            <a:endParaRPr lang="en-US" dirty="0"/>
          </a:p>
        </p:txBody>
      </p:sp>
      <p:graphicFrame>
        <p:nvGraphicFramePr>
          <p:cNvPr id="6" name="Tabell 6">
            <a:extLst>
              <a:ext uri="{FF2B5EF4-FFF2-40B4-BE49-F238E27FC236}">
                <a16:creationId xmlns:a16="http://schemas.microsoft.com/office/drawing/2014/main" id="{5F700CB3-5531-4A64-9A2A-2B0F4A6286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2079761"/>
              </p:ext>
            </p:extLst>
          </p:nvPr>
        </p:nvGraphicFramePr>
        <p:xfrm>
          <a:off x="628649" y="903800"/>
          <a:ext cx="7886699" cy="493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2164">
                  <a:extLst>
                    <a:ext uri="{9D8B030D-6E8A-4147-A177-3AD203B41FA5}">
                      <a16:colId xmlns:a16="http://schemas.microsoft.com/office/drawing/2014/main" val="3312240695"/>
                    </a:ext>
                  </a:extLst>
                </a:gridCol>
                <a:gridCol w="2566219">
                  <a:extLst>
                    <a:ext uri="{9D8B030D-6E8A-4147-A177-3AD203B41FA5}">
                      <a16:colId xmlns:a16="http://schemas.microsoft.com/office/drawing/2014/main" val="1519953352"/>
                    </a:ext>
                  </a:extLst>
                </a:gridCol>
                <a:gridCol w="2337620">
                  <a:extLst>
                    <a:ext uri="{9D8B030D-6E8A-4147-A177-3AD203B41FA5}">
                      <a16:colId xmlns:a16="http://schemas.microsoft.com/office/drawing/2014/main" val="1360376397"/>
                    </a:ext>
                  </a:extLst>
                </a:gridCol>
                <a:gridCol w="892277">
                  <a:extLst>
                    <a:ext uri="{9D8B030D-6E8A-4147-A177-3AD203B41FA5}">
                      <a16:colId xmlns:a16="http://schemas.microsoft.com/office/drawing/2014/main" val="1501814933"/>
                    </a:ext>
                  </a:extLst>
                </a:gridCol>
                <a:gridCol w="1008419">
                  <a:extLst>
                    <a:ext uri="{9D8B030D-6E8A-4147-A177-3AD203B41FA5}">
                      <a16:colId xmlns:a16="http://schemas.microsoft.com/office/drawing/2014/main" val="4070419734"/>
                    </a:ext>
                  </a:extLst>
                </a:gridCol>
              </a:tblGrid>
              <a:tr h="335070">
                <a:tc>
                  <a:txBody>
                    <a:bodyPr/>
                    <a:lstStyle/>
                    <a:p>
                      <a:r>
                        <a:rPr lang="en-US" sz="1200" dirty="0"/>
                        <a:t>Modules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Who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484081"/>
                  </a:ext>
                </a:extLst>
              </a:tr>
              <a:tr h="335070">
                <a:tc>
                  <a:txBody>
                    <a:bodyPr/>
                    <a:lstStyle/>
                    <a:p>
                      <a:r>
                        <a:rPr lang="en-US" sz="1200" dirty="0"/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Introduction to the Module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Recorded introduction + slides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4.0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839216"/>
                  </a:ext>
                </a:extLst>
              </a:tr>
              <a:tr h="335070">
                <a:tc>
                  <a:txBody>
                    <a:bodyPr/>
                    <a:lstStyle/>
                    <a:p>
                      <a:r>
                        <a:rPr lang="en-US" sz="1200" dirty="0"/>
                        <a:t>Section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Introduction to Machine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Recorded lecture 1 + slides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9.5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ER, FP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910582"/>
                  </a:ext>
                </a:extLst>
              </a:tr>
              <a:tr h="33507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Quiz 1, 3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15.0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875092"/>
                  </a:ext>
                </a:extLst>
              </a:tr>
              <a:tr h="335070">
                <a:tc>
                  <a:txBody>
                    <a:bodyPr/>
                    <a:lstStyle/>
                    <a:p>
                      <a:r>
                        <a:rPr lang="en-US" sz="1200" dirty="0"/>
                        <a:t>Section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Machine Learning &amp; How it 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Recorded lecture 2 + slides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16.0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ER, FP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727537"/>
                  </a:ext>
                </a:extLst>
              </a:tr>
              <a:tr h="33507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Quiz 2, 3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15.0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444145"/>
                  </a:ext>
                </a:extLst>
              </a:tr>
              <a:tr h="335070">
                <a:tc>
                  <a:txBody>
                    <a:bodyPr/>
                    <a:lstStyle/>
                    <a:p>
                      <a:r>
                        <a:rPr lang="en-US" sz="1200" dirty="0"/>
                        <a:t>Section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Machine Learning &amp; Decision Making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Recorded lecture 3 + slides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21.5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ER, FP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382395"/>
                  </a:ext>
                </a:extLst>
              </a:tr>
              <a:tr h="33507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Quiz 3, 3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15.0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412177"/>
                  </a:ext>
                </a:extLst>
              </a:tr>
              <a:tr h="441383">
                <a:tc>
                  <a:txBody>
                    <a:bodyPr/>
                    <a:lstStyle/>
                    <a:p>
                      <a:r>
                        <a:rPr lang="en-US" sz="1200" dirty="0"/>
                        <a:t>Section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Machine learning &amp; Operations Management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Recorded lecture 4 + slides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14.0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ER, FP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71404"/>
                  </a:ext>
                </a:extLst>
              </a:tr>
              <a:tr h="33507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Quiz 4, 3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15.0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181766"/>
                  </a:ext>
                </a:extLst>
              </a:tr>
              <a:tr h="335070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Exercise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Machine Learning Exercise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The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exercise document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90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FP, MH, 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12245"/>
                  </a:ext>
                </a:extLst>
              </a:tr>
              <a:tr h="33507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Quiz 5, 10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15.0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5149"/>
                  </a:ext>
                </a:extLst>
              </a:tr>
              <a:tr h="335070">
                <a:tc>
                  <a:txBody>
                    <a:bodyPr/>
                    <a:lstStyle/>
                    <a:p>
                      <a:r>
                        <a:rPr lang="en-US" dirty="0"/>
                        <a:t>Seminar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Self reflection seminar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30.0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018930"/>
                  </a:ext>
                </a:extLst>
              </a:tr>
              <a:tr h="335070">
                <a:tc>
                  <a:txBody>
                    <a:bodyPr/>
                    <a:lstStyle/>
                    <a:p>
                      <a:r>
                        <a:rPr lang="en-US" sz="1200" dirty="0"/>
                        <a:t>Examination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Quiz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860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5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730E9D-224B-B4A7-0431-03A6C41E3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1: Recorded Lecture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5B34FE1D-32FA-EDCB-47D5-0FB3F13724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424536"/>
            <a:ext cx="7886700" cy="444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01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AD6FF5-01DA-0F2D-BB75-AFDF36754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kern="1200" dirty="0">
                <a:solidFill>
                  <a:schemeClr val="dk1"/>
                </a:solidFill>
                <a:effectLst/>
                <a:ea typeface="Times New Roman" panose="02020603050405020304" pitchFamily="18" charset="0"/>
                <a:cs typeface="+mn-cs"/>
              </a:rPr>
              <a:t>Machine Learning Exercise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697ACCA-9963-4F63-DDB9-F6222D420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7108"/>
            <a:ext cx="5219085" cy="4862856"/>
          </a:xfrm>
        </p:spPr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organic shampoo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Green Guck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is sold in hand made paper bottles of different shapes and sizes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shampoo comes in three different fragrances,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Original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Apple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and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Swamp</a:t>
            </a:r>
          </a:p>
          <a:p>
            <a:r>
              <a:rPr lang="en-US" dirty="0">
                <a:latin typeface="Times New Roman" panose="02020603050405020304" pitchFamily="18" charset="0"/>
              </a:rPr>
              <a:t>Determine which shampoo goes in which bottle by use of a Machine Learning algorithm</a:t>
            </a:r>
          </a:p>
          <a:p>
            <a:r>
              <a:rPr lang="en-US" dirty="0">
                <a:latin typeface="Times New Roman" panose="02020603050405020304" pitchFamily="18" charset="0"/>
              </a:rPr>
              <a:t>The exercise is done in MS Excel</a:t>
            </a:r>
            <a:endParaRPr lang="en-US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65E05BC-CAB7-3B2C-FEE6-0CA33919C7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544" y="2119488"/>
            <a:ext cx="3132456" cy="3650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4965783"/>
      </p:ext>
    </p:extLst>
  </p:cSld>
  <p:clrMapOvr>
    <a:masterClrMapping/>
  </p:clrMapOvr>
</p:sld>
</file>

<file path=ppt/theme/theme1.xml><?xml version="1.0" encoding="utf-8"?>
<a:theme xmlns:a="http://schemas.openxmlformats.org/drawingml/2006/main" name="LiU - VIT">
  <a:themeElements>
    <a:clrScheme name="LiU-BLÅ">
      <a:dk1>
        <a:srgbClr val="000000"/>
      </a:dk1>
      <a:lt1>
        <a:srgbClr val="FFFFFF"/>
      </a:lt1>
      <a:dk2>
        <a:srgbClr val="00B9E7"/>
      </a:dk2>
      <a:lt2>
        <a:srgbClr val="FFFFFF"/>
      </a:lt2>
      <a:accent1>
        <a:srgbClr val="17C7D2"/>
      </a:accent1>
      <a:accent2>
        <a:srgbClr val="00CFB5"/>
      </a:accent2>
      <a:accent3>
        <a:srgbClr val="FF6442"/>
      </a:accent3>
      <a:accent4>
        <a:srgbClr val="8981D3"/>
      </a:accent4>
      <a:accent5>
        <a:srgbClr val="FDEF5D"/>
      </a:accent5>
      <a:accent6>
        <a:srgbClr val="6A7E91"/>
      </a:accent6>
      <a:hlink>
        <a:srgbClr val="0000FF"/>
      </a:hlink>
      <a:folHlink>
        <a:srgbClr val="800080"/>
      </a:folHlink>
    </a:clrScheme>
    <a:fontScheme name="LiU - ersättningstypsnitt">
      <a:majorFont>
        <a:latin typeface="Calibri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iU-BLÅ">
      <a:srgbClr val="00B9E7"/>
    </a:custClr>
    <a:custClr name="LiU-TURKOS">
      <a:srgbClr val="17C7D2"/>
    </a:custClr>
    <a:custClr name="LiU-GRÖN">
      <a:srgbClr val="00CFB5"/>
    </a:custClr>
    <a:custClr name="LiU-">
      <a:srgbClr val="FFFFFF"/>
    </a:custClr>
    <a:custClr name="LiU-ORANGE">
      <a:srgbClr val="FF6442"/>
    </a:custClr>
    <a:custClr name="LiU-LILA">
      <a:srgbClr val="8981D3"/>
    </a:custClr>
    <a:custClr name="LiU-GUL">
      <a:srgbClr val="FDEF5D"/>
    </a:custClr>
    <a:custClr name="LiU-GRÅ">
      <a:srgbClr val="6A7E91"/>
    </a:custClr>
    <a:custClr name="LiU-">
      <a:srgbClr val="FFFFFF"/>
    </a:custClr>
    <a:custClr name="LiU-">
      <a:srgbClr val="FFFFFF"/>
    </a:custClr>
    <a:custClr name="LiU-BLÅ 50%">
      <a:srgbClr val="80DCF3"/>
    </a:custClr>
    <a:custClr name="LiU-TURKOS 50%">
      <a:srgbClr val="8BE3E9"/>
    </a:custClr>
    <a:custClr name="LiU-GRÖN 50%">
      <a:srgbClr val="80E7DA"/>
    </a:custClr>
    <a:custClr name="LiU-">
      <a:srgbClr val="FFFFFF"/>
    </a:custClr>
    <a:custClr name="LiU-ORANGE 50%">
      <a:srgbClr val="FFB2A1"/>
    </a:custClr>
    <a:custClr name="LiU-LILA 50%">
      <a:srgbClr val="C4C0E9"/>
    </a:custClr>
    <a:custClr name="LiU-GUL 50%">
      <a:srgbClr val="FEF7AE"/>
    </a:custClr>
    <a:custClr name="LiU-GRÅ 50%">
      <a:srgbClr val="B5BFC8"/>
    </a:custClr>
    <a:custClr name="LiU-">
      <a:srgbClr val="FFFFFF"/>
    </a:custClr>
    <a:custClr name="LiU-">
      <a:srgbClr val="FFFFFF"/>
    </a:custClr>
    <a:custClr name="LiU-BLÅ 30%">
      <a:srgbClr val="B3EAF8"/>
    </a:custClr>
    <a:custClr name="LiU-TURKOS 30%">
      <a:srgbClr val="B9EEF2"/>
    </a:custClr>
    <a:custClr name="LiU-GRÖN 30%">
      <a:srgbClr val="B3F1E9"/>
    </a:custClr>
    <a:custClr name="LiU-">
      <a:srgbClr val="FFFFFF"/>
    </a:custClr>
    <a:custClr name="LiU-ORANGE 30%">
      <a:srgbClr val="FFD1C6"/>
    </a:custClr>
    <a:custClr name="LiU-LILA 30%">
      <a:srgbClr val="DCD9F2"/>
    </a:custClr>
    <a:custClr name="LiU-">
      <a:srgbClr val="FFFFFF"/>
    </a:custClr>
    <a:custClr name="LiU-GRÅ 30%">
      <a:srgbClr val="D2D8DE"/>
    </a:custClr>
    <a:custClr name="LiU-">
      <a:srgbClr val="FFFFFF"/>
    </a:custClr>
    <a:custClr name="LiU-">
      <a:srgbClr val="FFFFFF"/>
    </a:custClr>
  </a:custClrLst>
  <a:extLst>
    <a:ext uri="{05A4C25C-085E-4340-85A3-A5531E510DB2}">
      <thm15:themeFamily xmlns:thm15="http://schemas.microsoft.com/office/thememl/2012/main" name="LiU - Svenska - Presentationsmaterial" id="{F24B3F68-6384-1748-B68D-F6FE2FAC9DAB}" vid="{D4F85B8D-3D1B-434D-9773-E62700919700}"/>
    </a:ext>
  </a:extLst>
</a:theme>
</file>

<file path=ppt/theme/theme2.xml><?xml version="1.0" encoding="utf-8"?>
<a:theme xmlns:a="http://schemas.openxmlformats.org/drawingml/2006/main" name="LiU - SVART">
  <a:themeElements>
    <a:clrScheme name="LiU-BLÅ">
      <a:dk1>
        <a:srgbClr val="000000"/>
      </a:dk1>
      <a:lt1>
        <a:srgbClr val="FFFFFF"/>
      </a:lt1>
      <a:dk2>
        <a:srgbClr val="00B9E7"/>
      </a:dk2>
      <a:lt2>
        <a:srgbClr val="FFFFFF"/>
      </a:lt2>
      <a:accent1>
        <a:srgbClr val="17C7D2"/>
      </a:accent1>
      <a:accent2>
        <a:srgbClr val="00CFB5"/>
      </a:accent2>
      <a:accent3>
        <a:srgbClr val="FF6442"/>
      </a:accent3>
      <a:accent4>
        <a:srgbClr val="8981D3"/>
      </a:accent4>
      <a:accent5>
        <a:srgbClr val="FDEF5D"/>
      </a:accent5>
      <a:accent6>
        <a:srgbClr val="6A7E91"/>
      </a:accent6>
      <a:hlink>
        <a:srgbClr val="0000FF"/>
      </a:hlink>
      <a:folHlink>
        <a:srgbClr val="800080"/>
      </a:folHlink>
    </a:clrScheme>
    <a:fontScheme name="LiU - ersättningstypsnitt">
      <a:majorFont>
        <a:latin typeface="Calibri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iU-BLÅ">
      <a:srgbClr val="00B9E7"/>
    </a:custClr>
    <a:custClr name="LiU-TURKOS">
      <a:srgbClr val="17C7D2"/>
    </a:custClr>
    <a:custClr name="LiU-GRÖN">
      <a:srgbClr val="00CFB5"/>
    </a:custClr>
    <a:custClr name="LiU-">
      <a:srgbClr val="FFFFFF"/>
    </a:custClr>
    <a:custClr name="LiU-ORANGE">
      <a:srgbClr val="FF6442"/>
    </a:custClr>
    <a:custClr name="LiU-LILA">
      <a:srgbClr val="8981D3"/>
    </a:custClr>
    <a:custClr name="LiU-GUL">
      <a:srgbClr val="FDEF5D"/>
    </a:custClr>
    <a:custClr name="LiU-GRÅ">
      <a:srgbClr val="6A7E91"/>
    </a:custClr>
    <a:custClr name="LiU-">
      <a:srgbClr val="FFFFFF"/>
    </a:custClr>
    <a:custClr name="LiU-">
      <a:srgbClr val="FFFFFF"/>
    </a:custClr>
    <a:custClr name="LiU-BLÅ 50%">
      <a:srgbClr val="80DCF3"/>
    </a:custClr>
    <a:custClr name="LiU-TURKOS 50%">
      <a:srgbClr val="8BE3E9"/>
    </a:custClr>
    <a:custClr name="LiU-GRÖN 50%">
      <a:srgbClr val="80E7DA"/>
    </a:custClr>
    <a:custClr name="LiU-">
      <a:srgbClr val="FFFFFF"/>
    </a:custClr>
    <a:custClr name="LiU-ORANGE 50%">
      <a:srgbClr val="FFB2A1"/>
    </a:custClr>
    <a:custClr name="LiU-LILA 50%">
      <a:srgbClr val="C4C0E9"/>
    </a:custClr>
    <a:custClr name="LiU-GUL 50%">
      <a:srgbClr val="FEF7AE"/>
    </a:custClr>
    <a:custClr name="LiU-GRÅ 50%">
      <a:srgbClr val="B5BFC8"/>
    </a:custClr>
    <a:custClr name="LiU-">
      <a:srgbClr val="FFFFFF"/>
    </a:custClr>
    <a:custClr name="LiU-">
      <a:srgbClr val="FFFFFF"/>
    </a:custClr>
    <a:custClr name="LiU-BLÅ 30%">
      <a:srgbClr val="B3EAF8"/>
    </a:custClr>
    <a:custClr name="LiU-TURKOS 30%">
      <a:srgbClr val="B9EEF2"/>
    </a:custClr>
    <a:custClr name="LiU-GRÖN 30%">
      <a:srgbClr val="B3F1E9"/>
    </a:custClr>
    <a:custClr name="LiU-">
      <a:srgbClr val="FFFFFF"/>
    </a:custClr>
    <a:custClr name="LiU-ORANGE 30%">
      <a:srgbClr val="FFD1C6"/>
    </a:custClr>
    <a:custClr name="LiU-LILA 30%">
      <a:srgbClr val="DCD9F2"/>
    </a:custClr>
    <a:custClr name="LiU-">
      <a:srgbClr val="FFFFFF"/>
    </a:custClr>
    <a:custClr name="LiU-GRÅ 30%">
      <a:srgbClr val="D2D8DE"/>
    </a:custClr>
    <a:custClr name="LiU-">
      <a:srgbClr val="FFFFFF"/>
    </a:custClr>
    <a:custClr name="LiU-">
      <a:srgbClr val="FFFFFF"/>
    </a:custClr>
  </a:custClrLst>
  <a:extLst>
    <a:ext uri="{05A4C25C-085E-4340-85A3-A5531E510DB2}">
      <thm15:themeFamily xmlns:thm15="http://schemas.microsoft.com/office/thememl/2012/main" name="LiU - Svenska - Presentationsmaterial" id="{F24B3F68-6384-1748-B68D-F6FE2FAC9DAB}" vid="{775CC191-B91C-A44E-8277-29E4E6EC8EFA}"/>
    </a:ext>
  </a:extLst>
</a:theme>
</file>

<file path=ppt/theme/theme3.xml><?xml version="1.0" encoding="utf-8"?>
<a:theme xmlns:a="http://schemas.openxmlformats.org/drawingml/2006/main" name="LiU - BLÅ">
  <a:themeElements>
    <a:clrScheme name="LiU-BLÅ">
      <a:dk1>
        <a:srgbClr val="000000"/>
      </a:dk1>
      <a:lt1>
        <a:srgbClr val="FFFFFF"/>
      </a:lt1>
      <a:dk2>
        <a:srgbClr val="00B9E7"/>
      </a:dk2>
      <a:lt2>
        <a:srgbClr val="FFFFFF"/>
      </a:lt2>
      <a:accent1>
        <a:srgbClr val="17C7D2"/>
      </a:accent1>
      <a:accent2>
        <a:srgbClr val="00CFB5"/>
      </a:accent2>
      <a:accent3>
        <a:srgbClr val="FF6442"/>
      </a:accent3>
      <a:accent4>
        <a:srgbClr val="8981D3"/>
      </a:accent4>
      <a:accent5>
        <a:srgbClr val="FDEF5D"/>
      </a:accent5>
      <a:accent6>
        <a:srgbClr val="6A7E91"/>
      </a:accent6>
      <a:hlink>
        <a:srgbClr val="0000FF"/>
      </a:hlink>
      <a:folHlink>
        <a:srgbClr val="800080"/>
      </a:folHlink>
    </a:clrScheme>
    <a:fontScheme name="LiU - ersättningstypsnitt">
      <a:majorFont>
        <a:latin typeface="Calibri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iU-BLÅ">
      <a:srgbClr val="00B9E7"/>
    </a:custClr>
    <a:custClr name="LiU-TURKOS">
      <a:srgbClr val="17C7D2"/>
    </a:custClr>
    <a:custClr name="LiU-GRÖN">
      <a:srgbClr val="00CFB5"/>
    </a:custClr>
    <a:custClr name="LiU-">
      <a:srgbClr val="FFFFFF"/>
    </a:custClr>
    <a:custClr name="LiU-ORANGE">
      <a:srgbClr val="FF6442"/>
    </a:custClr>
    <a:custClr name="LiU-LILA">
      <a:srgbClr val="8981D3"/>
    </a:custClr>
    <a:custClr name="LiU-GUL">
      <a:srgbClr val="FDEF5D"/>
    </a:custClr>
    <a:custClr name="LiU-GRÅ">
      <a:srgbClr val="6A7E91"/>
    </a:custClr>
    <a:custClr name="LiU-">
      <a:srgbClr val="FFFFFF"/>
    </a:custClr>
    <a:custClr name="LiU-">
      <a:srgbClr val="FFFFFF"/>
    </a:custClr>
    <a:custClr name="LiU-BLÅ 50%">
      <a:srgbClr val="80DCF3"/>
    </a:custClr>
    <a:custClr name="LiU-TURKOS 50%">
      <a:srgbClr val="8BE3E9"/>
    </a:custClr>
    <a:custClr name="LiU-GRÖN 50%">
      <a:srgbClr val="80E7DA"/>
    </a:custClr>
    <a:custClr name="LiU-">
      <a:srgbClr val="FFFFFF"/>
    </a:custClr>
    <a:custClr name="LiU-ORANGE 50%">
      <a:srgbClr val="FFB2A1"/>
    </a:custClr>
    <a:custClr name="LiU-LILA 50%">
      <a:srgbClr val="C4C0E9"/>
    </a:custClr>
    <a:custClr name="LiU-GUL 50%">
      <a:srgbClr val="FEF7AE"/>
    </a:custClr>
    <a:custClr name="LiU-GRÅ 50%">
      <a:srgbClr val="B5BFC8"/>
    </a:custClr>
    <a:custClr name="LiU-">
      <a:srgbClr val="FFFFFF"/>
    </a:custClr>
    <a:custClr name="LiU-">
      <a:srgbClr val="FFFFFF"/>
    </a:custClr>
    <a:custClr name="LiU-BLÅ 30%">
      <a:srgbClr val="B3EAF8"/>
    </a:custClr>
    <a:custClr name="LiU-TURKOS 30%">
      <a:srgbClr val="B9EEF2"/>
    </a:custClr>
    <a:custClr name="LiU-GRÖN 30%">
      <a:srgbClr val="B3F1E9"/>
    </a:custClr>
    <a:custClr name="LiU-">
      <a:srgbClr val="FFFFFF"/>
    </a:custClr>
    <a:custClr name="LiU-ORANGE 30%">
      <a:srgbClr val="FFD1C6"/>
    </a:custClr>
    <a:custClr name="LiU-LILA 30%">
      <a:srgbClr val="DCD9F2"/>
    </a:custClr>
    <a:custClr name="LiU-">
      <a:srgbClr val="FFFFFF"/>
    </a:custClr>
    <a:custClr name="LiU-GRÅ 30%">
      <a:srgbClr val="D2D8DE"/>
    </a:custClr>
    <a:custClr name="LiU-">
      <a:srgbClr val="FFFFFF"/>
    </a:custClr>
    <a:custClr name="LiU-">
      <a:srgbClr val="FFFFFF"/>
    </a:custClr>
  </a:custClrLst>
  <a:extLst>
    <a:ext uri="{05A4C25C-085E-4340-85A3-A5531E510DB2}">
      <thm15:themeFamily xmlns:thm15="http://schemas.microsoft.com/office/thememl/2012/main" name="LiU - Svenska - Presentationsmaterial" id="{F24B3F68-6384-1748-B68D-F6FE2FAC9DAB}" vid="{C4E064A0-B55B-204D-B59E-D91C05595788}"/>
    </a:ext>
  </a:extLst>
</a:theme>
</file>

<file path=ppt/theme/theme4.xml><?xml version="1.0" encoding="utf-8"?>
<a:theme xmlns:a="http://schemas.openxmlformats.org/drawingml/2006/main" name="LiU - TURKOS">
  <a:themeElements>
    <a:clrScheme name="LiU-BLÅ">
      <a:dk1>
        <a:srgbClr val="000000"/>
      </a:dk1>
      <a:lt1>
        <a:srgbClr val="FFFFFF"/>
      </a:lt1>
      <a:dk2>
        <a:srgbClr val="00B9E7"/>
      </a:dk2>
      <a:lt2>
        <a:srgbClr val="FFFFFF"/>
      </a:lt2>
      <a:accent1>
        <a:srgbClr val="17C7D2"/>
      </a:accent1>
      <a:accent2>
        <a:srgbClr val="00CFB5"/>
      </a:accent2>
      <a:accent3>
        <a:srgbClr val="FF6442"/>
      </a:accent3>
      <a:accent4>
        <a:srgbClr val="8981D3"/>
      </a:accent4>
      <a:accent5>
        <a:srgbClr val="FDEF5D"/>
      </a:accent5>
      <a:accent6>
        <a:srgbClr val="6A7E91"/>
      </a:accent6>
      <a:hlink>
        <a:srgbClr val="0000FF"/>
      </a:hlink>
      <a:folHlink>
        <a:srgbClr val="800080"/>
      </a:folHlink>
    </a:clrScheme>
    <a:fontScheme name="LiU - ersättningstypsnitt">
      <a:majorFont>
        <a:latin typeface="Calibri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iU-BLÅ">
      <a:srgbClr val="00B9E7"/>
    </a:custClr>
    <a:custClr name="LiU-TURKOS">
      <a:srgbClr val="17C7D2"/>
    </a:custClr>
    <a:custClr name="LiU-GRÖN">
      <a:srgbClr val="00CFB5"/>
    </a:custClr>
    <a:custClr name="LiU-">
      <a:srgbClr val="FFFFFF"/>
    </a:custClr>
    <a:custClr name="LiU-ORANGE">
      <a:srgbClr val="FF6442"/>
    </a:custClr>
    <a:custClr name="LiU-LILA">
      <a:srgbClr val="8981D3"/>
    </a:custClr>
    <a:custClr name="LiU-GUL">
      <a:srgbClr val="FDEF5D"/>
    </a:custClr>
    <a:custClr name="LiU-GRÅ">
      <a:srgbClr val="6A7E91"/>
    </a:custClr>
    <a:custClr name="LiU-">
      <a:srgbClr val="FFFFFF"/>
    </a:custClr>
    <a:custClr name="LiU-">
      <a:srgbClr val="FFFFFF"/>
    </a:custClr>
    <a:custClr name="LiU-BLÅ 50%">
      <a:srgbClr val="80DCF3"/>
    </a:custClr>
    <a:custClr name="LiU-TURKOS 50%">
      <a:srgbClr val="8BE3E9"/>
    </a:custClr>
    <a:custClr name="LiU-GRÖN 50%">
      <a:srgbClr val="80E7DA"/>
    </a:custClr>
    <a:custClr name="LiU-">
      <a:srgbClr val="FFFFFF"/>
    </a:custClr>
    <a:custClr name="LiU-ORANGE 50%">
      <a:srgbClr val="FFB2A1"/>
    </a:custClr>
    <a:custClr name="LiU-LILA 50%">
      <a:srgbClr val="C4C0E9"/>
    </a:custClr>
    <a:custClr name="LiU-GUL 50%">
      <a:srgbClr val="FEF7AE"/>
    </a:custClr>
    <a:custClr name="LiU-GRÅ 50%">
      <a:srgbClr val="B5BFC8"/>
    </a:custClr>
    <a:custClr name="LiU-">
      <a:srgbClr val="FFFFFF"/>
    </a:custClr>
    <a:custClr name="LiU-">
      <a:srgbClr val="FFFFFF"/>
    </a:custClr>
    <a:custClr name="LiU-BLÅ 30%">
      <a:srgbClr val="B3EAF8"/>
    </a:custClr>
    <a:custClr name="LiU-TURKOS 30%">
      <a:srgbClr val="B9EEF2"/>
    </a:custClr>
    <a:custClr name="LiU-GRÖN 30%">
      <a:srgbClr val="B3F1E9"/>
    </a:custClr>
    <a:custClr name="LiU-">
      <a:srgbClr val="FFFFFF"/>
    </a:custClr>
    <a:custClr name="LiU-ORANGE 30%">
      <a:srgbClr val="FFD1C6"/>
    </a:custClr>
    <a:custClr name="LiU-LILA 30%">
      <a:srgbClr val="DCD9F2"/>
    </a:custClr>
    <a:custClr name="LiU-">
      <a:srgbClr val="FFFFFF"/>
    </a:custClr>
    <a:custClr name="LiU-GRÅ 30%">
      <a:srgbClr val="D2D8DE"/>
    </a:custClr>
    <a:custClr name="LiU-">
      <a:srgbClr val="FFFFFF"/>
    </a:custClr>
    <a:custClr name="LiU-">
      <a:srgbClr val="FFFFFF"/>
    </a:custClr>
  </a:custClrLst>
  <a:extLst>
    <a:ext uri="{05A4C25C-085E-4340-85A3-A5531E510DB2}">
      <thm15:themeFamily xmlns:thm15="http://schemas.microsoft.com/office/thememl/2012/main" name="LiU - Svenska - Presentationsmaterial" id="{F24B3F68-6384-1748-B68D-F6FE2FAC9DAB}" vid="{9780DBC3-F912-2044-9B68-931461938D0F}"/>
    </a:ext>
  </a:extLst>
</a:theme>
</file>

<file path=ppt/theme/theme5.xml><?xml version="1.0" encoding="utf-8"?>
<a:theme xmlns:a="http://schemas.openxmlformats.org/drawingml/2006/main" name="LiU - GRÖN">
  <a:themeElements>
    <a:clrScheme name="LiU-BLÅ">
      <a:dk1>
        <a:srgbClr val="000000"/>
      </a:dk1>
      <a:lt1>
        <a:srgbClr val="FFFFFF"/>
      </a:lt1>
      <a:dk2>
        <a:srgbClr val="00B9E7"/>
      </a:dk2>
      <a:lt2>
        <a:srgbClr val="FFFFFF"/>
      </a:lt2>
      <a:accent1>
        <a:srgbClr val="17C7D2"/>
      </a:accent1>
      <a:accent2>
        <a:srgbClr val="00CFB5"/>
      </a:accent2>
      <a:accent3>
        <a:srgbClr val="FF6442"/>
      </a:accent3>
      <a:accent4>
        <a:srgbClr val="8981D3"/>
      </a:accent4>
      <a:accent5>
        <a:srgbClr val="FDEF5D"/>
      </a:accent5>
      <a:accent6>
        <a:srgbClr val="6A7E91"/>
      </a:accent6>
      <a:hlink>
        <a:srgbClr val="0000FF"/>
      </a:hlink>
      <a:folHlink>
        <a:srgbClr val="800080"/>
      </a:folHlink>
    </a:clrScheme>
    <a:fontScheme name="LiU - ersättningstypsnitt">
      <a:majorFont>
        <a:latin typeface="Calibri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iU-BLÅ">
      <a:srgbClr val="00B9E7"/>
    </a:custClr>
    <a:custClr name="LiU-TURKOS">
      <a:srgbClr val="17C7D2"/>
    </a:custClr>
    <a:custClr name="LiU-GRÖN">
      <a:srgbClr val="00CFB5"/>
    </a:custClr>
    <a:custClr name="LiU-">
      <a:srgbClr val="FFFFFF"/>
    </a:custClr>
    <a:custClr name="LiU-ORANGE">
      <a:srgbClr val="FF6442"/>
    </a:custClr>
    <a:custClr name="LiU-LILA">
      <a:srgbClr val="8981D3"/>
    </a:custClr>
    <a:custClr name="LiU-GUL">
      <a:srgbClr val="FDEF5D"/>
    </a:custClr>
    <a:custClr name="LiU-GRÅ">
      <a:srgbClr val="6A7E91"/>
    </a:custClr>
    <a:custClr name="LiU-">
      <a:srgbClr val="FFFFFF"/>
    </a:custClr>
    <a:custClr name="LiU-">
      <a:srgbClr val="FFFFFF"/>
    </a:custClr>
    <a:custClr name="LiU-BLÅ 50%">
      <a:srgbClr val="80DCF3"/>
    </a:custClr>
    <a:custClr name="LiU-TURKOS 50%">
      <a:srgbClr val="8BE3E9"/>
    </a:custClr>
    <a:custClr name="LiU-GRÖN 50%">
      <a:srgbClr val="80E7DA"/>
    </a:custClr>
    <a:custClr name="LiU-">
      <a:srgbClr val="FFFFFF"/>
    </a:custClr>
    <a:custClr name="LiU-ORANGE 50%">
      <a:srgbClr val="FFB2A1"/>
    </a:custClr>
    <a:custClr name="LiU-LILA 50%">
      <a:srgbClr val="C4C0E9"/>
    </a:custClr>
    <a:custClr name="LiU-GUL 50%">
      <a:srgbClr val="FEF7AE"/>
    </a:custClr>
    <a:custClr name="LiU-GRÅ 50%">
      <a:srgbClr val="B5BFC8"/>
    </a:custClr>
    <a:custClr name="LiU-">
      <a:srgbClr val="FFFFFF"/>
    </a:custClr>
    <a:custClr name="LiU-">
      <a:srgbClr val="FFFFFF"/>
    </a:custClr>
    <a:custClr name="LiU-BLÅ 30%">
      <a:srgbClr val="B3EAF8"/>
    </a:custClr>
    <a:custClr name="LiU-TURKOS 30%">
      <a:srgbClr val="B9EEF2"/>
    </a:custClr>
    <a:custClr name="LiU-GRÖN 30%">
      <a:srgbClr val="B3F1E9"/>
    </a:custClr>
    <a:custClr name="LiU-">
      <a:srgbClr val="FFFFFF"/>
    </a:custClr>
    <a:custClr name="LiU-ORANGE 30%">
      <a:srgbClr val="FFD1C6"/>
    </a:custClr>
    <a:custClr name="LiU-LILA 30%">
      <a:srgbClr val="DCD9F2"/>
    </a:custClr>
    <a:custClr name="LiU-">
      <a:srgbClr val="FFFFFF"/>
    </a:custClr>
    <a:custClr name="LiU-GRÅ 30%">
      <a:srgbClr val="D2D8DE"/>
    </a:custClr>
    <a:custClr name="LiU-">
      <a:srgbClr val="FFFFFF"/>
    </a:custClr>
    <a:custClr name="LiU-">
      <a:srgbClr val="FFFFFF"/>
    </a:custClr>
  </a:custClrLst>
  <a:extLst>
    <a:ext uri="{05A4C25C-085E-4340-85A3-A5531E510DB2}">
      <thm15:themeFamily xmlns:thm15="http://schemas.microsoft.com/office/thememl/2012/main" name="LiU - Svenska - Presentationsmaterial" id="{F24B3F68-6384-1748-B68D-F6FE2FAC9DAB}" vid="{D7FCEE63-D2E2-F942-907F-CE0E5043CFC9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FF031C3207A044E9EC9C4231C161E8E" ma:contentTypeVersion="15" ma:contentTypeDescription="Skapa ett nytt dokument." ma:contentTypeScope="" ma:versionID="f701567b37881ed90a76b5d428700eb6">
  <xsd:schema xmlns:xsd="http://www.w3.org/2001/XMLSchema" xmlns:xs="http://www.w3.org/2001/XMLSchema" xmlns:p="http://schemas.microsoft.com/office/2006/metadata/properties" xmlns:ns2="484986f3-affb-4909-aac7-6cbe78376350" xmlns:ns3="f6351e9a-ea34-4ad9-b922-25ec9d06a7c5" targetNamespace="http://schemas.microsoft.com/office/2006/metadata/properties" ma:root="true" ma:fieldsID="ed9465ae80ed573949761c8a8d373d55" ns2:_="" ns3:_="">
    <xsd:import namespace="484986f3-affb-4909-aac7-6cbe78376350"/>
    <xsd:import namespace="f6351e9a-ea34-4ad9-b922-25ec9d06a7c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Pers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4986f3-affb-4909-aac7-6cbe7837635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351e9a-ea34-4ad9-b922-25ec9d06a7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Person" ma:index="20" nillable="true" ma:displayName="Person" ma:list="UserInfo" ma:SharePointGroup="5" ma:internalName="Person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erson xmlns="f6351e9a-ea34-4ad9-b922-25ec9d06a7c5">
      <UserInfo>
        <DisplayName/>
        <AccountId xsi:nil="true"/>
        <AccountType/>
      </UserInfo>
    </Person>
  </documentManagement>
</p:properties>
</file>

<file path=customXml/itemProps1.xml><?xml version="1.0" encoding="utf-8"?>
<ds:datastoreItem xmlns:ds="http://schemas.openxmlformats.org/officeDocument/2006/customXml" ds:itemID="{73AC6863-3595-4E7C-89F1-32AD6D5A8C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4986f3-affb-4909-aac7-6cbe78376350"/>
    <ds:schemaRef ds:uri="f6351e9a-ea34-4ad9-b922-25ec9d06a7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494F70-4955-4DB6-BD54-74471D0903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58BF02-2FD4-48FE-839B-4585173BA8BF}">
  <ds:schemaRefs>
    <ds:schemaRef ds:uri="http://www.w3.org/XML/1998/namespace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484986f3-affb-4909-aac7-6cbe78376350"/>
    <ds:schemaRef ds:uri="http://schemas.openxmlformats.org/package/2006/metadata/core-properties"/>
    <ds:schemaRef ds:uri="f6351e9a-ea34-4ad9-b922-25ec9d06a7c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Presentationsmaterial</Template>
  <TotalTime>1100</TotalTime>
  <Words>227</Words>
  <Application>Microsoft Office PowerPoint</Application>
  <PresentationFormat>Bildspel på skärmen (4:3)</PresentationFormat>
  <Paragraphs>68</Paragraphs>
  <Slides>4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4</vt:i4>
      </vt:variant>
    </vt:vector>
  </HeadingPairs>
  <TitlesOfParts>
    <vt:vector size="13" baseType="lpstr">
      <vt:lpstr>Arial</vt:lpstr>
      <vt:lpstr>Calibri</vt:lpstr>
      <vt:lpstr>Georgia</vt:lpstr>
      <vt:lpstr>Times New Roman</vt:lpstr>
      <vt:lpstr>LiU - VIT</vt:lpstr>
      <vt:lpstr>LiU - SVART</vt:lpstr>
      <vt:lpstr>LiU - BLÅ</vt:lpstr>
      <vt:lpstr>LiU - TURKOS</vt:lpstr>
      <vt:lpstr>LiU - GRÖN</vt:lpstr>
      <vt:lpstr>Machine Learning in Operations Management  Ie3 Module</vt:lpstr>
      <vt:lpstr>Machine Learning in Operations Management</vt:lpstr>
      <vt:lpstr>Section 1: Recorded Lecture</vt:lpstr>
      <vt:lpstr>Machine Learning Exercise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Planering</dc:title>
  <dc:creator>Fredrik Persson</dc:creator>
  <cp:lastModifiedBy>Janerik Lundquist</cp:lastModifiedBy>
  <cp:revision>4</cp:revision>
  <dcterms:created xsi:type="dcterms:W3CDTF">2021-09-26T20:34:39Z</dcterms:created>
  <dcterms:modified xsi:type="dcterms:W3CDTF">2022-06-15T14:15:38Z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0x010100EFF031C3207A044E9EC9C4231C161E8E</vt:lpwstr>
  </property>
</Properties>
</file>