
<file path=[Content_Types].xml><?xml version="1.0" encoding="utf-8"?>
<Types xmlns="http://schemas.openxmlformats.org/package/2006/content-types">
  <Default Extension="emf" ContentType="image/x-emf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3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ink/ink1.xml" ContentType="application/inkml+xml"/>
  <Override PartName="/ppt/ink/ink2.xml" ContentType="application/inkml+xml"/>
  <Override PartName="/ppt/ink/ink3.xml" ContentType="application/inkml+xml"/>
  <Override PartName="/ppt/notesSlides/notesSlide4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ink/ink4.xml" ContentType="application/inkml+xml"/>
  <Override PartName="/ppt/ink/ink5.xml" ContentType="application/inkml+xml"/>
  <Override PartName="/ppt/ink/ink6.xml" ContentType="application/inkml+xml"/>
  <Override PartName="/ppt/notesSlides/notesSlide5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ink/ink7.xml" ContentType="application/inkml+xml"/>
  <Override PartName="/ppt/ink/ink8.xml" ContentType="application/inkml+xml"/>
  <Override PartName="/ppt/ink/ink9.xml" ContentType="application/inkml+xml"/>
  <Override PartName="/ppt/notesSlides/notesSlide6.xml" ContentType="application/vnd.openxmlformats-officedocument.presentationml.notesSlide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ink/ink10.xml" ContentType="application/inkml+xml"/>
  <Override PartName="/ppt/ink/ink11.xml" ContentType="application/inkml+xml"/>
  <Override PartName="/ppt/ink/ink12.xml" ContentType="application/inkml+xml"/>
  <Override PartName="/ppt/notesSlides/notesSlide7.xml" ContentType="application/vnd.openxmlformats-officedocument.presentationml.notesSlide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ink/ink13.xml" ContentType="application/inkml+xml"/>
  <Override PartName="/ppt/ink/ink14.xml" ContentType="application/inkml+xml"/>
  <Override PartName="/ppt/ink/ink15.xml" ContentType="application/inkml+xml"/>
  <Override PartName="/ppt/notesSlides/notesSlide8.xml" ContentType="application/vnd.openxmlformats-officedocument.presentationml.notesSlide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ink/ink16.xml" ContentType="application/inkml+xml"/>
  <Override PartName="/ppt/ink/ink17.xml" ContentType="application/inkml+xml"/>
  <Override PartName="/ppt/ink/ink18.xml" ContentType="application/inkml+xml"/>
  <Override PartName="/ppt/notesSlides/notesSlide9.xml" ContentType="application/vnd.openxmlformats-officedocument.presentationml.notesSlide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ink/ink19.xml" ContentType="application/inkml+xml"/>
  <Override PartName="/ppt/ink/ink20.xml" ContentType="application/inkml+xml"/>
  <Override PartName="/ppt/ink/ink21.xml" ContentType="application/inkml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notesSlides/notesSlide15.xml" ContentType="application/vnd.openxmlformats-officedocument.presentationml.notesSlide+xml"/>
  <Override PartName="/ppt/diagrams/data11.xml" ContentType="application/vnd.openxmlformats-officedocument.drawingml.diagramData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20"/>
  </p:notesMasterIdLst>
  <p:sldIdLst>
    <p:sldId id="257" r:id="rId5"/>
    <p:sldId id="258" r:id="rId6"/>
    <p:sldId id="266" r:id="rId7"/>
    <p:sldId id="267" r:id="rId8"/>
    <p:sldId id="268" r:id="rId9"/>
    <p:sldId id="269" r:id="rId10"/>
    <p:sldId id="270" r:id="rId11"/>
    <p:sldId id="271" r:id="rId12"/>
    <p:sldId id="272" r:id="rId13"/>
    <p:sldId id="273" r:id="rId14"/>
    <p:sldId id="274" r:id="rId15"/>
    <p:sldId id="275" r:id="rId16"/>
    <p:sldId id="276" r:id="rId17"/>
    <p:sldId id="277" r:id="rId18"/>
    <p:sldId id="262" r:id="rId1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Utente Windows" initials="UW" lastIdx="1" clrIdx="0">
    <p:extLst>
      <p:ext uri="{19B8F6BF-5375-455C-9EA6-DF929625EA0E}">
        <p15:presenceInfo xmlns:p15="http://schemas.microsoft.com/office/powerpoint/2012/main" userId="Utente Windows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le medio 2 - Color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63" d="100"/>
          <a:sy n="63" d="100"/>
        </p:scale>
        <p:origin x="804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" Type="http://schemas.openxmlformats.org/officeDocument/2006/relationships/customXml" Target="../customXml/item3.xml"/><Relationship Id="rId21" Type="http://schemas.openxmlformats.org/officeDocument/2006/relationships/commentAuthors" Target="commentAuthor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notesMaster" Target="notesMasters/notes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23C595E-F939-4B3E-A867-FDB0244DBE28}" type="doc">
      <dgm:prSet loTypeId="urn:microsoft.com/office/officeart/2005/8/layout/process4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l-PL"/>
        </a:p>
      </dgm:t>
    </dgm:pt>
    <dgm:pt modelId="{9FAE9C1F-22EB-46BE-AA80-B2EFDE819597}">
      <dgm:prSet phldrT="[Tekst]" custT="1"/>
      <dgm:spPr/>
      <dgm:t>
        <a:bodyPr/>
        <a:lstStyle/>
        <a:p>
          <a:r>
            <a:rPr lang="pl-PL" sz="1800" b="1" dirty="0" err="1"/>
            <a:t>BoK</a:t>
          </a:r>
          <a:r>
            <a:rPr lang="pl-PL" sz="1800" b="1" dirty="0"/>
            <a:t> </a:t>
          </a:r>
          <a:r>
            <a:rPr lang="pl-PL" sz="1800" b="1" dirty="0" err="1"/>
            <a:t>analysis</a:t>
          </a:r>
          <a:endParaRPr lang="pl-PL" sz="1800" b="1" dirty="0"/>
        </a:p>
      </dgm:t>
    </dgm:pt>
    <dgm:pt modelId="{29DB692E-70D8-45AD-9870-EA96D8E6906F}" type="parTrans" cxnId="{0B4B3FB0-2430-44F9-88FF-DCEA2F906ECA}">
      <dgm:prSet/>
      <dgm:spPr/>
      <dgm:t>
        <a:bodyPr/>
        <a:lstStyle/>
        <a:p>
          <a:endParaRPr lang="pl-PL" sz="1600"/>
        </a:p>
      </dgm:t>
    </dgm:pt>
    <dgm:pt modelId="{45BA9835-240B-415C-9D85-841AEF385D99}" type="sibTrans" cxnId="{0B4B3FB0-2430-44F9-88FF-DCEA2F906ECA}">
      <dgm:prSet/>
      <dgm:spPr/>
      <dgm:t>
        <a:bodyPr/>
        <a:lstStyle/>
        <a:p>
          <a:endParaRPr lang="pl-PL" sz="1600"/>
        </a:p>
      </dgm:t>
    </dgm:pt>
    <dgm:pt modelId="{F6BECED2-E160-4B87-B602-5E1E023331D7}">
      <dgm:prSet phldrT="[Tekst]" custT="1"/>
      <dgm:spPr/>
      <dgm:t>
        <a:bodyPr/>
        <a:lstStyle/>
        <a:p>
          <a:r>
            <a:rPr lang="pl-PL" sz="1600" dirty="0" err="1"/>
            <a:t>Industry</a:t>
          </a:r>
          <a:r>
            <a:rPr lang="pl-PL" sz="1600" dirty="0"/>
            <a:t> </a:t>
          </a:r>
          <a:r>
            <a:rPr lang="pl-PL" sz="1600" dirty="0" err="1"/>
            <a:t>needs</a:t>
          </a:r>
          <a:endParaRPr lang="pl-PL" sz="1600" dirty="0"/>
        </a:p>
      </dgm:t>
    </dgm:pt>
    <dgm:pt modelId="{1879C461-CA23-48F0-9C8E-18812F79E9AC}" type="parTrans" cxnId="{98FEF01B-8DF0-476F-84FF-F0702EA76384}">
      <dgm:prSet/>
      <dgm:spPr/>
      <dgm:t>
        <a:bodyPr/>
        <a:lstStyle/>
        <a:p>
          <a:endParaRPr lang="pl-PL" sz="1600"/>
        </a:p>
      </dgm:t>
    </dgm:pt>
    <dgm:pt modelId="{07F2CA6B-AF16-490B-9CA9-6EE7E5B76CE9}" type="sibTrans" cxnId="{98FEF01B-8DF0-476F-84FF-F0702EA76384}">
      <dgm:prSet/>
      <dgm:spPr/>
      <dgm:t>
        <a:bodyPr/>
        <a:lstStyle/>
        <a:p>
          <a:endParaRPr lang="pl-PL" sz="1600"/>
        </a:p>
      </dgm:t>
    </dgm:pt>
    <dgm:pt modelId="{221EBD9B-778F-4A01-BCB0-56B0D6DE7987}">
      <dgm:prSet phldrT="[Tekst]" custT="1"/>
      <dgm:spPr/>
      <dgm:t>
        <a:bodyPr/>
        <a:lstStyle/>
        <a:p>
          <a:r>
            <a:rPr lang="pl-PL" sz="1600" dirty="0" err="1"/>
            <a:t>Students</a:t>
          </a:r>
          <a:r>
            <a:rPr lang="pl-PL" sz="1600" dirty="0"/>
            <a:t> </a:t>
          </a:r>
          <a:r>
            <a:rPr lang="pl-PL" sz="1600" dirty="0" err="1"/>
            <a:t>expectations</a:t>
          </a:r>
          <a:endParaRPr lang="pl-PL" sz="1600" dirty="0"/>
        </a:p>
      </dgm:t>
    </dgm:pt>
    <dgm:pt modelId="{BFA709FD-39A0-435E-B46C-460F1FE23580}" type="parTrans" cxnId="{35AE4676-3346-46FE-B5C6-843936996282}">
      <dgm:prSet/>
      <dgm:spPr/>
      <dgm:t>
        <a:bodyPr/>
        <a:lstStyle/>
        <a:p>
          <a:endParaRPr lang="pl-PL" sz="1600"/>
        </a:p>
      </dgm:t>
    </dgm:pt>
    <dgm:pt modelId="{30B0D086-31A7-4B43-8128-510B27B42C1B}" type="sibTrans" cxnId="{35AE4676-3346-46FE-B5C6-843936996282}">
      <dgm:prSet/>
      <dgm:spPr/>
      <dgm:t>
        <a:bodyPr/>
        <a:lstStyle/>
        <a:p>
          <a:endParaRPr lang="pl-PL" sz="1600"/>
        </a:p>
      </dgm:t>
    </dgm:pt>
    <dgm:pt modelId="{85EFA71E-D120-4E7C-9B3D-E03572A2B181}">
      <dgm:prSet phldrT="[Tekst]" custT="1"/>
      <dgm:spPr/>
      <dgm:t>
        <a:bodyPr/>
        <a:lstStyle/>
        <a:p>
          <a:r>
            <a:rPr lang="pl-PL" sz="1800" b="1" dirty="0"/>
            <a:t>Knowledge and </a:t>
          </a:r>
          <a:r>
            <a:rPr lang="pl-PL" sz="1800" b="1" dirty="0" err="1"/>
            <a:t>Skills</a:t>
          </a:r>
          <a:r>
            <a:rPr lang="pl-PL" sz="1800" b="1" dirty="0"/>
            <a:t> </a:t>
          </a:r>
          <a:r>
            <a:rPr lang="pl-PL" sz="1800" b="1" dirty="0" err="1"/>
            <a:t>Clusters</a:t>
          </a:r>
          <a:r>
            <a:rPr lang="pl-PL" sz="1800" b="1" dirty="0"/>
            <a:t> </a:t>
          </a:r>
          <a:r>
            <a:rPr lang="pl-PL" sz="1800" b="1" dirty="0" err="1"/>
            <a:t>definition</a:t>
          </a:r>
          <a:r>
            <a:rPr lang="pl-PL" sz="1800" b="1" dirty="0"/>
            <a:t> </a:t>
          </a:r>
        </a:p>
      </dgm:t>
    </dgm:pt>
    <dgm:pt modelId="{74D92865-188D-4CF8-BBB5-6E3DE70CD429}" type="parTrans" cxnId="{CEF13A27-18C0-454D-B588-31C9C88567FE}">
      <dgm:prSet/>
      <dgm:spPr/>
      <dgm:t>
        <a:bodyPr/>
        <a:lstStyle/>
        <a:p>
          <a:endParaRPr lang="pl-PL" sz="1600"/>
        </a:p>
      </dgm:t>
    </dgm:pt>
    <dgm:pt modelId="{A60E6166-05A2-44D2-87E4-16B7AAFF1031}" type="sibTrans" cxnId="{CEF13A27-18C0-454D-B588-31C9C88567FE}">
      <dgm:prSet/>
      <dgm:spPr/>
      <dgm:t>
        <a:bodyPr/>
        <a:lstStyle/>
        <a:p>
          <a:endParaRPr lang="pl-PL" sz="1600"/>
        </a:p>
      </dgm:t>
    </dgm:pt>
    <dgm:pt modelId="{59F08924-AA00-4484-ADEF-92D4174B26D0}">
      <dgm:prSet phldrT="[Tekst]" custT="1"/>
      <dgm:spPr/>
      <dgm:t>
        <a:bodyPr/>
        <a:lstStyle/>
        <a:p>
          <a:r>
            <a:rPr lang="pl-PL" sz="1600" dirty="0"/>
            <a:t>Knowledge, </a:t>
          </a:r>
          <a:r>
            <a:rPr lang="pl-PL" sz="1600" dirty="0" err="1"/>
            <a:t>Skills</a:t>
          </a:r>
          <a:r>
            <a:rPr lang="pl-PL" sz="1600" dirty="0"/>
            <a:t>, </a:t>
          </a:r>
          <a:r>
            <a:rPr lang="pl-PL" sz="1600" dirty="0" err="1"/>
            <a:t>Competnces</a:t>
          </a:r>
          <a:endParaRPr lang="pl-PL" sz="1600" dirty="0"/>
        </a:p>
      </dgm:t>
    </dgm:pt>
    <dgm:pt modelId="{AB9E37E2-372B-40BA-95A9-C4498BB2DD70}" type="parTrans" cxnId="{A701061A-12B6-41F3-B197-5C44F3DC634C}">
      <dgm:prSet/>
      <dgm:spPr/>
      <dgm:t>
        <a:bodyPr/>
        <a:lstStyle/>
        <a:p>
          <a:endParaRPr lang="pl-PL" sz="1600"/>
        </a:p>
      </dgm:t>
    </dgm:pt>
    <dgm:pt modelId="{D6C6FDB3-C610-4256-8FA0-B10F1D470853}" type="sibTrans" cxnId="{A701061A-12B6-41F3-B197-5C44F3DC634C}">
      <dgm:prSet/>
      <dgm:spPr/>
      <dgm:t>
        <a:bodyPr/>
        <a:lstStyle/>
        <a:p>
          <a:endParaRPr lang="pl-PL" sz="1600"/>
        </a:p>
      </dgm:t>
    </dgm:pt>
    <dgm:pt modelId="{395FA4B8-CF3A-4D5A-88B4-3368C9105F11}">
      <dgm:prSet phldrT="[Tekst]" custT="1"/>
      <dgm:spPr/>
      <dgm:t>
        <a:bodyPr/>
        <a:lstStyle/>
        <a:p>
          <a:r>
            <a:rPr lang="pl-PL" sz="1600" dirty="0" err="1"/>
            <a:t>Soft</a:t>
          </a:r>
          <a:r>
            <a:rPr lang="pl-PL" sz="1600" dirty="0"/>
            <a:t> </a:t>
          </a:r>
          <a:r>
            <a:rPr lang="pl-PL" sz="1600" dirty="0" err="1"/>
            <a:t>Skills</a:t>
          </a:r>
          <a:endParaRPr lang="pl-PL" sz="1600" dirty="0"/>
        </a:p>
      </dgm:t>
    </dgm:pt>
    <dgm:pt modelId="{F189B42A-1ABB-4399-A91C-B7B1ABDE3921}" type="parTrans" cxnId="{90EA2D77-9068-4756-9DCF-965966F0C721}">
      <dgm:prSet/>
      <dgm:spPr/>
      <dgm:t>
        <a:bodyPr/>
        <a:lstStyle/>
        <a:p>
          <a:endParaRPr lang="pl-PL" sz="1600"/>
        </a:p>
      </dgm:t>
    </dgm:pt>
    <dgm:pt modelId="{F4328EDC-FCAF-488D-A1BF-93C3755588DF}" type="sibTrans" cxnId="{90EA2D77-9068-4756-9DCF-965966F0C721}">
      <dgm:prSet/>
      <dgm:spPr/>
      <dgm:t>
        <a:bodyPr/>
        <a:lstStyle/>
        <a:p>
          <a:endParaRPr lang="pl-PL" sz="1600"/>
        </a:p>
      </dgm:t>
    </dgm:pt>
    <dgm:pt modelId="{30F145B0-C5CD-44FB-B0E0-B45BFB6FC1D6}">
      <dgm:prSet phldrT="[Tekst]" custT="1"/>
      <dgm:spPr/>
      <dgm:t>
        <a:bodyPr/>
        <a:lstStyle/>
        <a:p>
          <a:r>
            <a:rPr lang="pl-PL" sz="1800" b="1" dirty="0"/>
            <a:t>Knowledge and </a:t>
          </a:r>
          <a:r>
            <a:rPr lang="pl-PL" sz="1800" b="1" dirty="0" err="1"/>
            <a:t>Skills</a:t>
          </a:r>
          <a:r>
            <a:rPr lang="pl-PL" sz="1800" b="1" dirty="0"/>
            <a:t> </a:t>
          </a:r>
          <a:r>
            <a:rPr lang="pl-PL" sz="1800" b="1" dirty="0" err="1"/>
            <a:t>Clusters</a:t>
          </a:r>
          <a:r>
            <a:rPr lang="pl-PL" sz="1800" b="1" dirty="0"/>
            <a:t> </a:t>
          </a:r>
          <a:r>
            <a:rPr lang="pl-PL" sz="1800" b="1" dirty="0" err="1"/>
            <a:t>exploration</a:t>
          </a:r>
          <a:endParaRPr lang="pl-PL" sz="1800" b="1" dirty="0"/>
        </a:p>
      </dgm:t>
    </dgm:pt>
    <dgm:pt modelId="{FF5E2D27-9057-481B-97F4-875973EB3062}" type="parTrans" cxnId="{437DC71B-AAE1-436F-A02F-824E703C0B8E}">
      <dgm:prSet/>
      <dgm:spPr/>
      <dgm:t>
        <a:bodyPr/>
        <a:lstStyle/>
        <a:p>
          <a:endParaRPr lang="pl-PL" sz="1600"/>
        </a:p>
      </dgm:t>
    </dgm:pt>
    <dgm:pt modelId="{2A827501-D316-472B-8A62-31122606B239}" type="sibTrans" cxnId="{437DC71B-AAE1-436F-A02F-824E703C0B8E}">
      <dgm:prSet/>
      <dgm:spPr/>
      <dgm:t>
        <a:bodyPr/>
        <a:lstStyle/>
        <a:p>
          <a:endParaRPr lang="pl-PL" sz="1600"/>
        </a:p>
      </dgm:t>
    </dgm:pt>
    <dgm:pt modelId="{4F09654C-7A04-40E4-B0B8-76F11F28F4A5}">
      <dgm:prSet phldrT="[Tekst]" custT="1"/>
      <dgm:spPr/>
      <dgm:t>
        <a:bodyPr/>
        <a:lstStyle/>
        <a:p>
          <a:r>
            <a:rPr lang="pl-PL" sz="1600" dirty="0" err="1"/>
            <a:t>Poliba</a:t>
          </a:r>
          <a:r>
            <a:rPr lang="pl-PL" sz="1600" dirty="0"/>
            <a:t> </a:t>
          </a:r>
        </a:p>
      </dgm:t>
    </dgm:pt>
    <dgm:pt modelId="{011A87E3-00BE-4514-84A4-659013FFAFB8}" type="parTrans" cxnId="{61A92D1A-3D3B-4AEF-944E-067FE2A1B3B3}">
      <dgm:prSet/>
      <dgm:spPr/>
      <dgm:t>
        <a:bodyPr/>
        <a:lstStyle/>
        <a:p>
          <a:endParaRPr lang="pl-PL" sz="1600"/>
        </a:p>
      </dgm:t>
    </dgm:pt>
    <dgm:pt modelId="{92D26632-E240-4628-8D8B-E16CEFF43DCB}" type="sibTrans" cxnId="{61A92D1A-3D3B-4AEF-944E-067FE2A1B3B3}">
      <dgm:prSet/>
      <dgm:spPr/>
      <dgm:t>
        <a:bodyPr/>
        <a:lstStyle/>
        <a:p>
          <a:endParaRPr lang="pl-PL" sz="1600"/>
        </a:p>
      </dgm:t>
    </dgm:pt>
    <dgm:pt modelId="{C886E254-69BD-4EDE-A578-68EDDA787573}">
      <dgm:prSet phldrT="[Tekst]" custT="1"/>
      <dgm:spPr/>
      <dgm:t>
        <a:bodyPr/>
        <a:lstStyle/>
        <a:p>
          <a:r>
            <a:rPr lang="pl-PL" sz="1600" dirty="0"/>
            <a:t>UPM</a:t>
          </a:r>
        </a:p>
      </dgm:t>
    </dgm:pt>
    <dgm:pt modelId="{9260D157-EC1E-4980-80B2-F5967F994010}" type="parTrans" cxnId="{AB38D4E8-2343-4D95-96CA-2CD039504F97}">
      <dgm:prSet/>
      <dgm:spPr/>
      <dgm:t>
        <a:bodyPr/>
        <a:lstStyle/>
        <a:p>
          <a:endParaRPr lang="pl-PL" sz="1600"/>
        </a:p>
      </dgm:t>
    </dgm:pt>
    <dgm:pt modelId="{8B9CD84B-8D82-4FEF-A3A5-7799D701BC0A}" type="sibTrans" cxnId="{AB38D4E8-2343-4D95-96CA-2CD039504F97}">
      <dgm:prSet/>
      <dgm:spPr/>
      <dgm:t>
        <a:bodyPr/>
        <a:lstStyle/>
        <a:p>
          <a:endParaRPr lang="pl-PL" sz="1600"/>
        </a:p>
      </dgm:t>
    </dgm:pt>
    <dgm:pt modelId="{A95AC7AE-29B4-4E6C-87B6-C0F77EAB2975}">
      <dgm:prSet phldrT="[Tekst]" custT="1"/>
      <dgm:spPr/>
      <dgm:t>
        <a:bodyPr/>
        <a:lstStyle/>
        <a:p>
          <a:r>
            <a:rPr lang="pl-PL" sz="1600" dirty="0"/>
            <a:t>Digital Technologies</a:t>
          </a:r>
        </a:p>
      </dgm:t>
    </dgm:pt>
    <dgm:pt modelId="{2ABC5AF0-67CF-48BC-B9A9-6E2452B22636}" type="parTrans" cxnId="{EA8E589C-FA54-43E6-8C90-472332DC55C0}">
      <dgm:prSet/>
      <dgm:spPr/>
      <dgm:t>
        <a:bodyPr/>
        <a:lstStyle/>
        <a:p>
          <a:endParaRPr lang="pl-PL" sz="1600"/>
        </a:p>
      </dgm:t>
    </dgm:pt>
    <dgm:pt modelId="{3B8D31CF-1270-4F1C-8E63-27A9C92D1A19}" type="sibTrans" cxnId="{EA8E589C-FA54-43E6-8C90-472332DC55C0}">
      <dgm:prSet/>
      <dgm:spPr/>
      <dgm:t>
        <a:bodyPr/>
        <a:lstStyle/>
        <a:p>
          <a:endParaRPr lang="pl-PL" sz="1600"/>
        </a:p>
      </dgm:t>
    </dgm:pt>
    <dgm:pt modelId="{B47A99C3-7F06-4A1C-BE0D-AD6C7DEA7C86}">
      <dgm:prSet phldrT="[Tekst]" custT="1"/>
      <dgm:spPr/>
      <dgm:t>
        <a:bodyPr/>
        <a:lstStyle/>
        <a:p>
          <a:r>
            <a:rPr lang="pl-PL" sz="1600" dirty="0" err="1"/>
            <a:t>Analytical</a:t>
          </a:r>
          <a:r>
            <a:rPr lang="pl-PL" sz="1600" dirty="0"/>
            <a:t> </a:t>
          </a:r>
          <a:r>
            <a:rPr lang="pl-PL" sz="1600" dirty="0" err="1"/>
            <a:t>Skills</a:t>
          </a:r>
          <a:endParaRPr lang="pl-PL" sz="1600" dirty="0"/>
        </a:p>
      </dgm:t>
    </dgm:pt>
    <dgm:pt modelId="{555C7AB5-3D25-49C8-9861-216354E5ACA6}" type="parTrans" cxnId="{9042BEDA-D347-4BBC-8C22-F028FE668A07}">
      <dgm:prSet/>
      <dgm:spPr/>
      <dgm:t>
        <a:bodyPr/>
        <a:lstStyle/>
        <a:p>
          <a:endParaRPr lang="pl-PL" sz="1600"/>
        </a:p>
      </dgm:t>
    </dgm:pt>
    <dgm:pt modelId="{4E4BF02A-F161-4682-8AAE-AC06C3086A23}" type="sibTrans" cxnId="{9042BEDA-D347-4BBC-8C22-F028FE668A07}">
      <dgm:prSet/>
      <dgm:spPr/>
      <dgm:t>
        <a:bodyPr/>
        <a:lstStyle/>
        <a:p>
          <a:endParaRPr lang="pl-PL" sz="1600"/>
        </a:p>
      </dgm:t>
    </dgm:pt>
    <dgm:pt modelId="{05CF6F0B-F4D1-4F94-9654-51208BA7F565}">
      <dgm:prSet phldrT="[Tekst]" custT="1"/>
      <dgm:spPr/>
      <dgm:t>
        <a:bodyPr/>
        <a:lstStyle/>
        <a:p>
          <a:r>
            <a:rPr lang="pl-PL" sz="1600" dirty="0" err="1"/>
            <a:t>Liu</a:t>
          </a:r>
          <a:endParaRPr lang="pl-PL" sz="1600" dirty="0"/>
        </a:p>
      </dgm:t>
    </dgm:pt>
    <dgm:pt modelId="{162F31E5-8DEE-4864-B0C0-ED028D8C14B5}" type="parTrans" cxnId="{E5B80EB2-E269-4A7C-A288-159F84790649}">
      <dgm:prSet/>
      <dgm:spPr/>
      <dgm:t>
        <a:bodyPr/>
        <a:lstStyle/>
        <a:p>
          <a:endParaRPr lang="pl-PL" sz="1600"/>
        </a:p>
      </dgm:t>
    </dgm:pt>
    <dgm:pt modelId="{5332C004-1931-4725-8E3A-E583E7370EDB}" type="sibTrans" cxnId="{E5B80EB2-E269-4A7C-A288-159F84790649}">
      <dgm:prSet/>
      <dgm:spPr/>
      <dgm:t>
        <a:bodyPr/>
        <a:lstStyle/>
        <a:p>
          <a:endParaRPr lang="pl-PL" sz="1600"/>
        </a:p>
      </dgm:t>
    </dgm:pt>
    <dgm:pt modelId="{DC45095D-50E0-4FE2-A9E0-4F2B7037E9DD}">
      <dgm:prSet phldrT="[Tekst]" custT="1"/>
      <dgm:spPr/>
      <dgm:t>
        <a:bodyPr/>
        <a:lstStyle/>
        <a:p>
          <a:r>
            <a:rPr lang="pl-PL" sz="1600" dirty="0"/>
            <a:t>PUT</a:t>
          </a:r>
        </a:p>
      </dgm:t>
    </dgm:pt>
    <dgm:pt modelId="{F78C1A5D-5371-4BEF-95FB-3F9DB86A980C}" type="parTrans" cxnId="{DF5472FC-9F79-405B-AD63-FED9BC17F616}">
      <dgm:prSet/>
      <dgm:spPr/>
      <dgm:t>
        <a:bodyPr/>
        <a:lstStyle/>
        <a:p>
          <a:endParaRPr lang="pl-PL" sz="1600"/>
        </a:p>
      </dgm:t>
    </dgm:pt>
    <dgm:pt modelId="{72CCCD19-C135-46CA-AED8-5EFFC0E99A54}" type="sibTrans" cxnId="{DF5472FC-9F79-405B-AD63-FED9BC17F616}">
      <dgm:prSet/>
      <dgm:spPr/>
      <dgm:t>
        <a:bodyPr/>
        <a:lstStyle/>
        <a:p>
          <a:endParaRPr lang="pl-PL" sz="1600"/>
        </a:p>
      </dgm:t>
    </dgm:pt>
    <dgm:pt modelId="{C226DBF0-CE48-42B8-AADF-7A8A6E96EB98}">
      <dgm:prSet phldrT="[Tekst]" custT="1"/>
      <dgm:spPr/>
      <dgm:t>
        <a:bodyPr/>
        <a:lstStyle/>
        <a:p>
          <a:r>
            <a:rPr lang="pl-PL" sz="1800" b="1" dirty="0"/>
            <a:t>IEM </a:t>
          </a:r>
          <a:r>
            <a:rPr lang="pl-PL" sz="1800" b="1" dirty="0" err="1"/>
            <a:t>programme</a:t>
          </a:r>
          <a:r>
            <a:rPr lang="pl-PL" sz="1800" b="1" dirty="0"/>
            <a:t> design</a:t>
          </a:r>
        </a:p>
      </dgm:t>
    </dgm:pt>
    <dgm:pt modelId="{C6F02207-AE9F-4FFD-B341-C47DB6B306B2}" type="parTrans" cxnId="{8A68E7A9-023C-4588-9E9B-11A290DCC32A}">
      <dgm:prSet/>
      <dgm:spPr/>
      <dgm:t>
        <a:bodyPr/>
        <a:lstStyle/>
        <a:p>
          <a:endParaRPr lang="pl-PL" sz="1600"/>
        </a:p>
      </dgm:t>
    </dgm:pt>
    <dgm:pt modelId="{DB05F848-76D8-490D-9366-7F2862FEBA49}" type="sibTrans" cxnId="{8A68E7A9-023C-4588-9E9B-11A290DCC32A}">
      <dgm:prSet/>
      <dgm:spPr/>
      <dgm:t>
        <a:bodyPr/>
        <a:lstStyle/>
        <a:p>
          <a:endParaRPr lang="pl-PL" sz="1600"/>
        </a:p>
      </dgm:t>
    </dgm:pt>
    <dgm:pt modelId="{65817A44-4BB7-4C8D-8C4C-904520EFE451}">
      <dgm:prSet phldrT="[Tekst]" custT="1"/>
      <dgm:spPr/>
      <dgm:t>
        <a:bodyPr/>
        <a:lstStyle/>
        <a:p>
          <a:r>
            <a:rPr lang="pl-PL" sz="1600" dirty="0" err="1"/>
            <a:t>Number</a:t>
          </a:r>
          <a:r>
            <a:rPr lang="pl-PL" sz="1600" dirty="0"/>
            <a:t> of </a:t>
          </a:r>
          <a:r>
            <a:rPr lang="pl-PL" sz="1600" dirty="0" err="1"/>
            <a:t>semesters</a:t>
          </a:r>
          <a:endParaRPr lang="pl-PL" sz="1600" dirty="0"/>
        </a:p>
      </dgm:t>
    </dgm:pt>
    <dgm:pt modelId="{FF9B53E5-A73F-4529-AE1F-340710103D3D}" type="parTrans" cxnId="{81F012E2-45E8-4B7B-A7B0-30CEB9791E38}">
      <dgm:prSet/>
      <dgm:spPr/>
      <dgm:t>
        <a:bodyPr/>
        <a:lstStyle/>
        <a:p>
          <a:endParaRPr lang="pl-PL" sz="1600"/>
        </a:p>
      </dgm:t>
    </dgm:pt>
    <dgm:pt modelId="{3757988A-2C18-4B60-AF4D-AAF49676CABE}" type="sibTrans" cxnId="{81F012E2-45E8-4B7B-A7B0-30CEB9791E38}">
      <dgm:prSet/>
      <dgm:spPr/>
      <dgm:t>
        <a:bodyPr/>
        <a:lstStyle/>
        <a:p>
          <a:endParaRPr lang="pl-PL" sz="1600"/>
        </a:p>
      </dgm:t>
    </dgm:pt>
    <dgm:pt modelId="{F0D0A2A4-6AD6-4995-A994-DE7E71CBA683}">
      <dgm:prSet phldrT="[Tekst]" custT="1"/>
      <dgm:spPr/>
      <dgm:t>
        <a:bodyPr/>
        <a:lstStyle/>
        <a:p>
          <a:r>
            <a:rPr lang="pl-PL" sz="1600" dirty="0"/>
            <a:t>Total </a:t>
          </a:r>
          <a:r>
            <a:rPr lang="pl-PL" sz="1600" dirty="0" err="1"/>
            <a:t>number</a:t>
          </a:r>
          <a:r>
            <a:rPr lang="pl-PL" sz="1600" dirty="0"/>
            <a:t> of ECTS</a:t>
          </a:r>
        </a:p>
      </dgm:t>
    </dgm:pt>
    <dgm:pt modelId="{C88E37D2-AA68-4128-8148-368C603A2B89}" type="parTrans" cxnId="{3E9867A8-C497-47B9-9B66-B628A8907F42}">
      <dgm:prSet/>
      <dgm:spPr/>
      <dgm:t>
        <a:bodyPr/>
        <a:lstStyle/>
        <a:p>
          <a:endParaRPr lang="pl-PL" sz="1600"/>
        </a:p>
      </dgm:t>
    </dgm:pt>
    <dgm:pt modelId="{9D2F698B-9033-46B1-9157-611A3E957BDD}" type="sibTrans" cxnId="{3E9867A8-C497-47B9-9B66-B628A8907F42}">
      <dgm:prSet/>
      <dgm:spPr/>
      <dgm:t>
        <a:bodyPr/>
        <a:lstStyle/>
        <a:p>
          <a:endParaRPr lang="pl-PL" sz="1600"/>
        </a:p>
      </dgm:t>
    </dgm:pt>
    <dgm:pt modelId="{A41F4753-3A8A-4570-854B-1EED2354F57B}">
      <dgm:prSet phldrT="[Tekst]" custT="1"/>
      <dgm:spPr/>
      <dgm:t>
        <a:bodyPr/>
        <a:lstStyle/>
        <a:p>
          <a:r>
            <a:rPr lang="pl-PL" sz="1600" dirty="0" err="1"/>
            <a:t>Number</a:t>
          </a:r>
          <a:r>
            <a:rPr lang="pl-PL" sz="1600" dirty="0"/>
            <a:t> of ECTS per </a:t>
          </a:r>
          <a:r>
            <a:rPr lang="pl-PL" sz="1600" dirty="0" err="1"/>
            <a:t>cluster</a:t>
          </a:r>
          <a:endParaRPr lang="pl-PL" sz="1600" dirty="0"/>
        </a:p>
      </dgm:t>
    </dgm:pt>
    <dgm:pt modelId="{79875BD5-7425-425E-877C-7394F6A0A4D5}" type="parTrans" cxnId="{981F3BAC-6261-41DD-91E3-B132674939FF}">
      <dgm:prSet/>
      <dgm:spPr/>
      <dgm:t>
        <a:bodyPr/>
        <a:lstStyle/>
        <a:p>
          <a:endParaRPr lang="pl-PL" sz="1600"/>
        </a:p>
      </dgm:t>
    </dgm:pt>
    <dgm:pt modelId="{18CBD819-730D-4C31-8D5C-B57B96834073}" type="sibTrans" cxnId="{981F3BAC-6261-41DD-91E3-B132674939FF}">
      <dgm:prSet/>
      <dgm:spPr/>
      <dgm:t>
        <a:bodyPr/>
        <a:lstStyle/>
        <a:p>
          <a:endParaRPr lang="pl-PL" sz="1600"/>
        </a:p>
      </dgm:t>
    </dgm:pt>
    <dgm:pt modelId="{FFD92738-768B-48A2-AC2B-C49875A7F701}" type="pres">
      <dgm:prSet presAssocID="{223C595E-F939-4B3E-A867-FDB0244DBE28}" presName="Name0" presStyleCnt="0">
        <dgm:presLayoutVars>
          <dgm:dir/>
          <dgm:animLvl val="lvl"/>
          <dgm:resizeHandles val="exact"/>
        </dgm:presLayoutVars>
      </dgm:prSet>
      <dgm:spPr/>
    </dgm:pt>
    <dgm:pt modelId="{322775D4-403A-4C6F-8191-56B92CA5012F}" type="pres">
      <dgm:prSet presAssocID="{C226DBF0-CE48-42B8-AADF-7A8A6E96EB98}" presName="boxAndChildren" presStyleCnt="0"/>
      <dgm:spPr/>
    </dgm:pt>
    <dgm:pt modelId="{32859A7B-3003-42C5-877A-A68F25A055AA}" type="pres">
      <dgm:prSet presAssocID="{C226DBF0-CE48-42B8-AADF-7A8A6E96EB98}" presName="parentTextBox" presStyleLbl="node1" presStyleIdx="0" presStyleCnt="4"/>
      <dgm:spPr/>
    </dgm:pt>
    <dgm:pt modelId="{DFF24568-D45B-479B-A68B-88542A94BF24}" type="pres">
      <dgm:prSet presAssocID="{C226DBF0-CE48-42B8-AADF-7A8A6E96EB98}" presName="entireBox" presStyleLbl="node1" presStyleIdx="0" presStyleCnt="4"/>
      <dgm:spPr/>
    </dgm:pt>
    <dgm:pt modelId="{41D9E92C-4D75-4B54-B460-B43929332F77}" type="pres">
      <dgm:prSet presAssocID="{C226DBF0-CE48-42B8-AADF-7A8A6E96EB98}" presName="descendantBox" presStyleCnt="0"/>
      <dgm:spPr/>
    </dgm:pt>
    <dgm:pt modelId="{3112F223-3403-43DE-9B18-A8AE77A1A2BE}" type="pres">
      <dgm:prSet presAssocID="{65817A44-4BB7-4C8D-8C4C-904520EFE451}" presName="childTextBox" presStyleLbl="fgAccFollowNode1" presStyleIdx="0" presStyleCnt="13">
        <dgm:presLayoutVars>
          <dgm:bulletEnabled val="1"/>
        </dgm:presLayoutVars>
      </dgm:prSet>
      <dgm:spPr/>
    </dgm:pt>
    <dgm:pt modelId="{E3EFB666-B007-4DB1-9899-2532CDA95C89}" type="pres">
      <dgm:prSet presAssocID="{F0D0A2A4-6AD6-4995-A994-DE7E71CBA683}" presName="childTextBox" presStyleLbl="fgAccFollowNode1" presStyleIdx="1" presStyleCnt="13">
        <dgm:presLayoutVars>
          <dgm:bulletEnabled val="1"/>
        </dgm:presLayoutVars>
      </dgm:prSet>
      <dgm:spPr/>
    </dgm:pt>
    <dgm:pt modelId="{963AD4F4-1069-4B46-8512-13FA66F69989}" type="pres">
      <dgm:prSet presAssocID="{A41F4753-3A8A-4570-854B-1EED2354F57B}" presName="childTextBox" presStyleLbl="fgAccFollowNode1" presStyleIdx="2" presStyleCnt="13">
        <dgm:presLayoutVars>
          <dgm:bulletEnabled val="1"/>
        </dgm:presLayoutVars>
      </dgm:prSet>
      <dgm:spPr/>
    </dgm:pt>
    <dgm:pt modelId="{51C28B6F-C02D-4C8D-9C8D-8452ECF65E11}" type="pres">
      <dgm:prSet presAssocID="{2A827501-D316-472B-8A62-31122606B239}" presName="sp" presStyleCnt="0"/>
      <dgm:spPr/>
    </dgm:pt>
    <dgm:pt modelId="{36DB8A90-6E04-4DEB-9277-15935CF82188}" type="pres">
      <dgm:prSet presAssocID="{30F145B0-C5CD-44FB-B0E0-B45BFB6FC1D6}" presName="arrowAndChildren" presStyleCnt="0"/>
      <dgm:spPr/>
    </dgm:pt>
    <dgm:pt modelId="{DF2E0F47-1889-486E-B85E-2AAD94E9B1D2}" type="pres">
      <dgm:prSet presAssocID="{30F145B0-C5CD-44FB-B0E0-B45BFB6FC1D6}" presName="parentTextArrow" presStyleLbl="node1" presStyleIdx="0" presStyleCnt="4"/>
      <dgm:spPr/>
    </dgm:pt>
    <dgm:pt modelId="{FBBCCBE5-391E-4CA1-B4D3-47FE346AFCD9}" type="pres">
      <dgm:prSet presAssocID="{30F145B0-C5CD-44FB-B0E0-B45BFB6FC1D6}" presName="arrow" presStyleLbl="node1" presStyleIdx="1" presStyleCnt="4"/>
      <dgm:spPr/>
    </dgm:pt>
    <dgm:pt modelId="{176F7BAB-17DC-4206-AAAC-4735D31CFD67}" type="pres">
      <dgm:prSet presAssocID="{30F145B0-C5CD-44FB-B0E0-B45BFB6FC1D6}" presName="descendantArrow" presStyleCnt="0"/>
      <dgm:spPr/>
    </dgm:pt>
    <dgm:pt modelId="{5C38A934-A585-436B-A4B1-A80B035EF811}" type="pres">
      <dgm:prSet presAssocID="{4F09654C-7A04-40E4-B0B8-76F11F28F4A5}" presName="childTextArrow" presStyleLbl="fgAccFollowNode1" presStyleIdx="3" presStyleCnt="13">
        <dgm:presLayoutVars>
          <dgm:bulletEnabled val="1"/>
        </dgm:presLayoutVars>
      </dgm:prSet>
      <dgm:spPr/>
    </dgm:pt>
    <dgm:pt modelId="{F7724D47-D33F-424F-97E3-62D9F40E7985}" type="pres">
      <dgm:prSet presAssocID="{C886E254-69BD-4EDE-A578-68EDDA787573}" presName="childTextArrow" presStyleLbl="fgAccFollowNode1" presStyleIdx="4" presStyleCnt="13">
        <dgm:presLayoutVars>
          <dgm:bulletEnabled val="1"/>
        </dgm:presLayoutVars>
      </dgm:prSet>
      <dgm:spPr/>
    </dgm:pt>
    <dgm:pt modelId="{1DE26674-D19B-4AE8-A2BE-E6DEBCF23C58}" type="pres">
      <dgm:prSet presAssocID="{05CF6F0B-F4D1-4F94-9654-51208BA7F565}" presName="childTextArrow" presStyleLbl="fgAccFollowNode1" presStyleIdx="5" presStyleCnt="13">
        <dgm:presLayoutVars>
          <dgm:bulletEnabled val="1"/>
        </dgm:presLayoutVars>
      </dgm:prSet>
      <dgm:spPr/>
    </dgm:pt>
    <dgm:pt modelId="{2E3D877B-2D1B-451D-8368-703097BC95E5}" type="pres">
      <dgm:prSet presAssocID="{DC45095D-50E0-4FE2-A9E0-4F2B7037E9DD}" presName="childTextArrow" presStyleLbl="fgAccFollowNode1" presStyleIdx="6" presStyleCnt="13">
        <dgm:presLayoutVars>
          <dgm:bulletEnabled val="1"/>
        </dgm:presLayoutVars>
      </dgm:prSet>
      <dgm:spPr/>
    </dgm:pt>
    <dgm:pt modelId="{E1A25879-A2BC-4474-9892-2074ED87F6D9}" type="pres">
      <dgm:prSet presAssocID="{A60E6166-05A2-44D2-87E4-16B7AAFF1031}" presName="sp" presStyleCnt="0"/>
      <dgm:spPr/>
    </dgm:pt>
    <dgm:pt modelId="{9452A6C3-A929-4F90-BBAC-74D707422BD1}" type="pres">
      <dgm:prSet presAssocID="{85EFA71E-D120-4E7C-9B3D-E03572A2B181}" presName="arrowAndChildren" presStyleCnt="0"/>
      <dgm:spPr/>
    </dgm:pt>
    <dgm:pt modelId="{02F9E43E-BE81-420C-9F15-36EB91F9F433}" type="pres">
      <dgm:prSet presAssocID="{85EFA71E-D120-4E7C-9B3D-E03572A2B181}" presName="parentTextArrow" presStyleLbl="node1" presStyleIdx="1" presStyleCnt="4"/>
      <dgm:spPr/>
    </dgm:pt>
    <dgm:pt modelId="{D32877D8-F93E-4F9B-9154-2529C511FDDA}" type="pres">
      <dgm:prSet presAssocID="{85EFA71E-D120-4E7C-9B3D-E03572A2B181}" presName="arrow" presStyleLbl="node1" presStyleIdx="2" presStyleCnt="4"/>
      <dgm:spPr/>
    </dgm:pt>
    <dgm:pt modelId="{8D371DF0-65A0-4B9D-8B71-9C74D68B0BE1}" type="pres">
      <dgm:prSet presAssocID="{85EFA71E-D120-4E7C-9B3D-E03572A2B181}" presName="descendantArrow" presStyleCnt="0"/>
      <dgm:spPr/>
    </dgm:pt>
    <dgm:pt modelId="{67C5BDB5-1494-42A7-9D46-FC7FD586EE77}" type="pres">
      <dgm:prSet presAssocID="{59F08924-AA00-4484-ADEF-92D4174B26D0}" presName="childTextArrow" presStyleLbl="fgAccFollowNode1" presStyleIdx="7" presStyleCnt="13">
        <dgm:presLayoutVars>
          <dgm:bulletEnabled val="1"/>
        </dgm:presLayoutVars>
      </dgm:prSet>
      <dgm:spPr/>
    </dgm:pt>
    <dgm:pt modelId="{FBE85D17-1A6E-4FAA-868E-F2DDE7A7102F}" type="pres">
      <dgm:prSet presAssocID="{395FA4B8-CF3A-4D5A-88B4-3368C9105F11}" presName="childTextArrow" presStyleLbl="fgAccFollowNode1" presStyleIdx="8" presStyleCnt="13">
        <dgm:presLayoutVars>
          <dgm:bulletEnabled val="1"/>
        </dgm:presLayoutVars>
      </dgm:prSet>
      <dgm:spPr/>
    </dgm:pt>
    <dgm:pt modelId="{E9B9B350-61EA-46F0-8DF1-85F0C383519C}" type="pres">
      <dgm:prSet presAssocID="{A95AC7AE-29B4-4E6C-87B6-C0F77EAB2975}" presName="childTextArrow" presStyleLbl="fgAccFollowNode1" presStyleIdx="9" presStyleCnt="13">
        <dgm:presLayoutVars>
          <dgm:bulletEnabled val="1"/>
        </dgm:presLayoutVars>
      </dgm:prSet>
      <dgm:spPr/>
    </dgm:pt>
    <dgm:pt modelId="{31799105-A8D7-430C-944C-722D2621451A}" type="pres">
      <dgm:prSet presAssocID="{B47A99C3-7F06-4A1C-BE0D-AD6C7DEA7C86}" presName="childTextArrow" presStyleLbl="fgAccFollowNode1" presStyleIdx="10" presStyleCnt="13">
        <dgm:presLayoutVars>
          <dgm:bulletEnabled val="1"/>
        </dgm:presLayoutVars>
      </dgm:prSet>
      <dgm:spPr/>
    </dgm:pt>
    <dgm:pt modelId="{F5E55351-6AC5-473D-85B9-C8F605A5A537}" type="pres">
      <dgm:prSet presAssocID="{45BA9835-240B-415C-9D85-841AEF385D99}" presName="sp" presStyleCnt="0"/>
      <dgm:spPr/>
    </dgm:pt>
    <dgm:pt modelId="{7D8823E1-4700-4F3D-B95D-6C0C0D278B78}" type="pres">
      <dgm:prSet presAssocID="{9FAE9C1F-22EB-46BE-AA80-B2EFDE819597}" presName="arrowAndChildren" presStyleCnt="0"/>
      <dgm:spPr/>
    </dgm:pt>
    <dgm:pt modelId="{C256DEB0-515C-4217-B8DC-FFC8F0312BF6}" type="pres">
      <dgm:prSet presAssocID="{9FAE9C1F-22EB-46BE-AA80-B2EFDE819597}" presName="parentTextArrow" presStyleLbl="node1" presStyleIdx="2" presStyleCnt="4"/>
      <dgm:spPr/>
    </dgm:pt>
    <dgm:pt modelId="{CA784B9C-BE80-4F56-B518-F943EBD8E8E0}" type="pres">
      <dgm:prSet presAssocID="{9FAE9C1F-22EB-46BE-AA80-B2EFDE819597}" presName="arrow" presStyleLbl="node1" presStyleIdx="3" presStyleCnt="4"/>
      <dgm:spPr/>
    </dgm:pt>
    <dgm:pt modelId="{977CE868-003B-4A23-B955-C5F0C2884776}" type="pres">
      <dgm:prSet presAssocID="{9FAE9C1F-22EB-46BE-AA80-B2EFDE819597}" presName="descendantArrow" presStyleCnt="0"/>
      <dgm:spPr/>
    </dgm:pt>
    <dgm:pt modelId="{1DD014FE-1F18-4A96-9446-59A9E0006B57}" type="pres">
      <dgm:prSet presAssocID="{F6BECED2-E160-4B87-B602-5E1E023331D7}" presName="childTextArrow" presStyleLbl="fgAccFollowNode1" presStyleIdx="11" presStyleCnt="13">
        <dgm:presLayoutVars>
          <dgm:bulletEnabled val="1"/>
        </dgm:presLayoutVars>
      </dgm:prSet>
      <dgm:spPr/>
    </dgm:pt>
    <dgm:pt modelId="{299B205E-3644-45DB-BAAE-FD1E131B2F02}" type="pres">
      <dgm:prSet presAssocID="{221EBD9B-778F-4A01-BCB0-56B0D6DE7987}" presName="childTextArrow" presStyleLbl="fgAccFollowNode1" presStyleIdx="12" presStyleCnt="13">
        <dgm:presLayoutVars>
          <dgm:bulletEnabled val="1"/>
        </dgm:presLayoutVars>
      </dgm:prSet>
      <dgm:spPr/>
    </dgm:pt>
  </dgm:ptLst>
  <dgm:cxnLst>
    <dgm:cxn modelId="{D2E4DD02-53B9-4A86-91AA-FE9EB8B914BF}" type="presOf" srcId="{B47A99C3-7F06-4A1C-BE0D-AD6C7DEA7C86}" destId="{31799105-A8D7-430C-944C-722D2621451A}" srcOrd="0" destOrd="0" presId="urn:microsoft.com/office/officeart/2005/8/layout/process4"/>
    <dgm:cxn modelId="{1F5FCA06-F818-4DDC-9B32-BB6D09C15426}" type="presOf" srcId="{223C595E-F939-4B3E-A867-FDB0244DBE28}" destId="{FFD92738-768B-48A2-AC2B-C49875A7F701}" srcOrd="0" destOrd="0" presId="urn:microsoft.com/office/officeart/2005/8/layout/process4"/>
    <dgm:cxn modelId="{6BA0660A-01E5-4311-95C7-6C4D51E6B2FB}" type="presOf" srcId="{85EFA71E-D120-4E7C-9B3D-E03572A2B181}" destId="{02F9E43E-BE81-420C-9F15-36EB91F9F433}" srcOrd="0" destOrd="0" presId="urn:microsoft.com/office/officeart/2005/8/layout/process4"/>
    <dgm:cxn modelId="{A701061A-12B6-41F3-B197-5C44F3DC634C}" srcId="{85EFA71E-D120-4E7C-9B3D-E03572A2B181}" destId="{59F08924-AA00-4484-ADEF-92D4174B26D0}" srcOrd="0" destOrd="0" parTransId="{AB9E37E2-372B-40BA-95A9-C4498BB2DD70}" sibTransId="{D6C6FDB3-C610-4256-8FA0-B10F1D470853}"/>
    <dgm:cxn modelId="{61A92D1A-3D3B-4AEF-944E-067FE2A1B3B3}" srcId="{30F145B0-C5CD-44FB-B0E0-B45BFB6FC1D6}" destId="{4F09654C-7A04-40E4-B0B8-76F11F28F4A5}" srcOrd="0" destOrd="0" parTransId="{011A87E3-00BE-4514-84A4-659013FFAFB8}" sibTransId="{92D26632-E240-4628-8D8B-E16CEFF43DCB}"/>
    <dgm:cxn modelId="{437DC71B-AAE1-436F-A02F-824E703C0B8E}" srcId="{223C595E-F939-4B3E-A867-FDB0244DBE28}" destId="{30F145B0-C5CD-44FB-B0E0-B45BFB6FC1D6}" srcOrd="2" destOrd="0" parTransId="{FF5E2D27-9057-481B-97F4-875973EB3062}" sibTransId="{2A827501-D316-472B-8A62-31122606B239}"/>
    <dgm:cxn modelId="{98FEF01B-8DF0-476F-84FF-F0702EA76384}" srcId="{9FAE9C1F-22EB-46BE-AA80-B2EFDE819597}" destId="{F6BECED2-E160-4B87-B602-5E1E023331D7}" srcOrd="0" destOrd="0" parTransId="{1879C461-CA23-48F0-9C8E-18812F79E9AC}" sibTransId="{07F2CA6B-AF16-490B-9CA9-6EE7E5B76CE9}"/>
    <dgm:cxn modelId="{1A29351D-DC7B-4CE4-9F6D-1D1CB125B6A1}" type="presOf" srcId="{F0D0A2A4-6AD6-4995-A994-DE7E71CBA683}" destId="{E3EFB666-B007-4DB1-9899-2532CDA95C89}" srcOrd="0" destOrd="0" presId="urn:microsoft.com/office/officeart/2005/8/layout/process4"/>
    <dgm:cxn modelId="{CEF13A27-18C0-454D-B588-31C9C88567FE}" srcId="{223C595E-F939-4B3E-A867-FDB0244DBE28}" destId="{85EFA71E-D120-4E7C-9B3D-E03572A2B181}" srcOrd="1" destOrd="0" parTransId="{74D92865-188D-4CF8-BBB5-6E3DE70CD429}" sibTransId="{A60E6166-05A2-44D2-87E4-16B7AAFF1031}"/>
    <dgm:cxn modelId="{2A8E7734-D9ED-458C-BEE7-D57A26F7A371}" type="presOf" srcId="{05CF6F0B-F4D1-4F94-9654-51208BA7F565}" destId="{1DE26674-D19B-4AE8-A2BE-E6DEBCF23C58}" srcOrd="0" destOrd="0" presId="urn:microsoft.com/office/officeart/2005/8/layout/process4"/>
    <dgm:cxn modelId="{86E37544-BD6F-4190-90EE-16CDB54E06DB}" type="presOf" srcId="{30F145B0-C5CD-44FB-B0E0-B45BFB6FC1D6}" destId="{FBBCCBE5-391E-4CA1-B4D3-47FE346AFCD9}" srcOrd="1" destOrd="0" presId="urn:microsoft.com/office/officeart/2005/8/layout/process4"/>
    <dgm:cxn modelId="{71947B46-D2EC-40C5-87C4-CE538BC228F4}" type="presOf" srcId="{9FAE9C1F-22EB-46BE-AA80-B2EFDE819597}" destId="{CA784B9C-BE80-4F56-B518-F943EBD8E8E0}" srcOrd="1" destOrd="0" presId="urn:microsoft.com/office/officeart/2005/8/layout/process4"/>
    <dgm:cxn modelId="{5DD8CF48-90BD-47D9-A533-5C8AB96B4427}" type="presOf" srcId="{221EBD9B-778F-4A01-BCB0-56B0D6DE7987}" destId="{299B205E-3644-45DB-BAAE-FD1E131B2F02}" srcOrd="0" destOrd="0" presId="urn:microsoft.com/office/officeart/2005/8/layout/process4"/>
    <dgm:cxn modelId="{C29DC76B-75A8-4667-9B78-D3704945470D}" type="presOf" srcId="{DC45095D-50E0-4FE2-A9E0-4F2B7037E9DD}" destId="{2E3D877B-2D1B-451D-8368-703097BC95E5}" srcOrd="0" destOrd="0" presId="urn:microsoft.com/office/officeart/2005/8/layout/process4"/>
    <dgm:cxn modelId="{FA42376F-04C5-438D-99E8-BAC1FE4DB8B2}" type="presOf" srcId="{A95AC7AE-29B4-4E6C-87B6-C0F77EAB2975}" destId="{E9B9B350-61EA-46F0-8DF1-85F0C383519C}" srcOrd="0" destOrd="0" presId="urn:microsoft.com/office/officeart/2005/8/layout/process4"/>
    <dgm:cxn modelId="{28593654-AA4D-4F3C-B192-C03FF8212BD3}" type="presOf" srcId="{A41F4753-3A8A-4570-854B-1EED2354F57B}" destId="{963AD4F4-1069-4B46-8512-13FA66F69989}" srcOrd="0" destOrd="0" presId="urn:microsoft.com/office/officeart/2005/8/layout/process4"/>
    <dgm:cxn modelId="{35AE4676-3346-46FE-B5C6-843936996282}" srcId="{9FAE9C1F-22EB-46BE-AA80-B2EFDE819597}" destId="{221EBD9B-778F-4A01-BCB0-56B0D6DE7987}" srcOrd="1" destOrd="0" parTransId="{BFA709FD-39A0-435E-B46C-460F1FE23580}" sibTransId="{30B0D086-31A7-4B43-8128-510B27B42C1B}"/>
    <dgm:cxn modelId="{01070757-4C48-4ABF-A656-ACC746BC6308}" type="presOf" srcId="{59F08924-AA00-4484-ADEF-92D4174B26D0}" destId="{67C5BDB5-1494-42A7-9D46-FC7FD586EE77}" srcOrd="0" destOrd="0" presId="urn:microsoft.com/office/officeart/2005/8/layout/process4"/>
    <dgm:cxn modelId="{90EA2D77-9068-4756-9DCF-965966F0C721}" srcId="{85EFA71E-D120-4E7C-9B3D-E03572A2B181}" destId="{395FA4B8-CF3A-4D5A-88B4-3368C9105F11}" srcOrd="1" destOrd="0" parTransId="{F189B42A-1ABB-4399-A91C-B7B1ABDE3921}" sibTransId="{F4328EDC-FCAF-488D-A1BF-93C3755588DF}"/>
    <dgm:cxn modelId="{5B50AB57-BAC1-478C-AEAF-4CD0291CA933}" type="presOf" srcId="{85EFA71E-D120-4E7C-9B3D-E03572A2B181}" destId="{D32877D8-F93E-4F9B-9154-2529C511FDDA}" srcOrd="1" destOrd="0" presId="urn:microsoft.com/office/officeart/2005/8/layout/process4"/>
    <dgm:cxn modelId="{A8D44B7C-5A87-4D86-B8D7-F0175C147309}" type="presOf" srcId="{C226DBF0-CE48-42B8-AADF-7A8A6E96EB98}" destId="{32859A7B-3003-42C5-877A-A68F25A055AA}" srcOrd="0" destOrd="0" presId="urn:microsoft.com/office/officeart/2005/8/layout/process4"/>
    <dgm:cxn modelId="{9A0C4481-10C8-46B5-8E2D-45A00FFDA803}" type="presOf" srcId="{65817A44-4BB7-4C8D-8C4C-904520EFE451}" destId="{3112F223-3403-43DE-9B18-A8AE77A1A2BE}" srcOrd="0" destOrd="0" presId="urn:microsoft.com/office/officeart/2005/8/layout/process4"/>
    <dgm:cxn modelId="{AF4A9188-049D-45FD-A117-3D61B23D68E0}" type="presOf" srcId="{395FA4B8-CF3A-4D5A-88B4-3368C9105F11}" destId="{FBE85D17-1A6E-4FAA-868E-F2DDE7A7102F}" srcOrd="0" destOrd="0" presId="urn:microsoft.com/office/officeart/2005/8/layout/process4"/>
    <dgm:cxn modelId="{38D33A8D-6093-4B01-B750-B97A0577092F}" type="presOf" srcId="{30F145B0-C5CD-44FB-B0E0-B45BFB6FC1D6}" destId="{DF2E0F47-1889-486E-B85E-2AAD94E9B1D2}" srcOrd="0" destOrd="0" presId="urn:microsoft.com/office/officeart/2005/8/layout/process4"/>
    <dgm:cxn modelId="{5757C48E-1064-48A3-B432-3692DDB764A8}" type="presOf" srcId="{F6BECED2-E160-4B87-B602-5E1E023331D7}" destId="{1DD014FE-1F18-4A96-9446-59A9E0006B57}" srcOrd="0" destOrd="0" presId="urn:microsoft.com/office/officeart/2005/8/layout/process4"/>
    <dgm:cxn modelId="{F0EF9E94-0D4A-44E7-BEE3-5A3A32698740}" type="presOf" srcId="{C886E254-69BD-4EDE-A578-68EDDA787573}" destId="{F7724D47-D33F-424F-97E3-62D9F40E7985}" srcOrd="0" destOrd="0" presId="urn:microsoft.com/office/officeart/2005/8/layout/process4"/>
    <dgm:cxn modelId="{EA8E589C-FA54-43E6-8C90-472332DC55C0}" srcId="{85EFA71E-D120-4E7C-9B3D-E03572A2B181}" destId="{A95AC7AE-29B4-4E6C-87B6-C0F77EAB2975}" srcOrd="2" destOrd="0" parTransId="{2ABC5AF0-67CF-48BC-B9A9-6E2452B22636}" sibTransId="{3B8D31CF-1270-4F1C-8E63-27A9C92D1A19}"/>
    <dgm:cxn modelId="{3E9867A8-C497-47B9-9B66-B628A8907F42}" srcId="{C226DBF0-CE48-42B8-AADF-7A8A6E96EB98}" destId="{F0D0A2A4-6AD6-4995-A994-DE7E71CBA683}" srcOrd="1" destOrd="0" parTransId="{C88E37D2-AA68-4128-8148-368C603A2B89}" sibTransId="{9D2F698B-9033-46B1-9157-611A3E957BDD}"/>
    <dgm:cxn modelId="{8A68E7A9-023C-4588-9E9B-11A290DCC32A}" srcId="{223C595E-F939-4B3E-A867-FDB0244DBE28}" destId="{C226DBF0-CE48-42B8-AADF-7A8A6E96EB98}" srcOrd="3" destOrd="0" parTransId="{C6F02207-AE9F-4FFD-B341-C47DB6B306B2}" sibTransId="{DB05F848-76D8-490D-9366-7F2862FEBA49}"/>
    <dgm:cxn modelId="{981F3BAC-6261-41DD-91E3-B132674939FF}" srcId="{C226DBF0-CE48-42B8-AADF-7A8A6E96EB98}" destId="{A41F4753-3A8A-4570-854B-1EED2354F57B}" srcOrd="2" destOrd="0" parTransId="{79875BD5-7425-425E-877C-7394F6A0A4D5}" sibTransId="{18CBD819-730D-4C31-8D5C-B57B96834073}"/>
    <dgm:cxn modelId="{0B4B3FB0-2430-44F9-88FF-DCEA2F906ECA}" srcId="{223C595E-F939-4B3E-A867-FDB0244DBE28}" destId="{9FAE9C1F-22EB-46BE-AA80-B2EFDE819597}" srcOrd="0" destOrd="0" parTransId="{29DB692E-70D8-45AD-9870-EA96D8E6906F}" sibTransId="{45BA9835-240B-415C-9D85-841AEF385D99}"/>
    <dgm:cxn modelId="{E5B80EB2-E269-4A7C-A288-159F84790649}" srcId="{30F145B0-C5CD-44FB-B0E0-B45BFB6FC1D6}" destId="{05CF6F0B-F4D1-4F94-9654-51208BA7F565}" srcOrd="2" destOrd="0" parTransId="{162F31E5-8DEE-4864-B0C0-ED028D8C14B5}" sibTransId="{5332C004-1931-4725-8E3A-E583E7370EDB}"/>
    <dgm:cxn modelId="{9042BEDA-D347-4BBC-8C22-F028FE668A07}" srcId="{85EFA71E-D120-4E7C-9B3D-E03572A2B181}" destId="{B47A99C3-7F06-4A1C-BE0D-AD6C7DEA7C86}" srcOrd="3" destOrd="0" parTransId="{555C7AB5-3D25-49C8-9861-216354E5ACA6}" sibTransId="{4E4BF02A-F161-4682-8AAE-AC06C3086A23}"/>
    <dgm:cxn modelId="{79BE62DC-A23C-4166-BDCF-B5DD9EE265AE}" type="presOf" srcId="{9FAE9C1F-22EB-46BE-AA80-B2EFDE819597}" destId="{C256DEB0-515C-4217-B8DC-FFC8F0312BF6}" srcOrd="0" destOrd="0" presId="urn:microsoft.com/office/officeart/2005/8/layout/process4"/>
    <dgm:cxn modelId="{81F012E2-45E8-4B7B-A7B0-30CEB9791E38}" srcId="{C226DBF0-CE48-42B8-AADF-7A8A6E96EB98}" destId="{65817A44-4BB7-4C8D-8C4C-904520EFE451}" srcOrd="0" destOrd="0" parTransId="{FF9B53E5-A73F-4529-AE1F-340710103D3D}" sibTransId="{3757988A-2C18-4B60-AF4D-AAF49676CABE}"/>
    <dgm:cxn modelId="{AB38D4E8-2343-4D95-96CA-2CD039504F97}" srcId="{30F145B0-C5CD-44FB-B0E0-B45BFB6FC1D6}" destId="{C886E254-69BD-4EDE-A578-68EDDA787573}" srcOrd="1" destOrd="0" parTransId="{9260D157-EC1E-4980-80B2-F5967F994010}" sibTransId="{8B9CD84B-8D82-4FEF-A3A5-7799D701BC0A}"/>
    <dgm:cxn modelId="{56F29FF0-AAFC-46B5-AA67-8C3AD1B3C1CA}" type="presOf" srcId="{C226DBF0-CE48-42B8-AADF-7A8A6E96EB98}" destId="{DFF24568-D45B-479B-A68B-88542A94BF24}" srcOrd="1" destOrd="0" presId="urn:microsoft.com/office/officeart/2005/8/layout/process4"/>
    <dgm:cxn modelId="{1EA15BF2-B392-41F6-B10D-479440C6E5BA}" type="presOf" srcId="{4F09654C-7A04-40E4-B0B8-76F11F28F4A5}" destId="{5C38A934-A585-436B-A4B1-A80B035EF811}" srcOrd="0" destOrd="0" presId="urn:microsoft.com/office/officeart/2005/8/layout/process4"/>
    <dgm:cxn modelId="{DF5472FC-9F79-405B-AD63-FED9BC17F616}" srcId="{30F145B0-C5CD-44FB-B0E0-B45BFB6FC1D6}" destId="{DC45095D-50E0-4FE2-A9E0-4F2B7037E9DD}" srcOrd="3" destOrd="0" parTransId="{F78C1A5D-5371-4BEF-95FB-3F9DB86A980C}" sibTransId="{72CCCD19-C135-46CA-AED8-5EFFC0E99A54}"/>
    <dgm:cxn modelId="{1D0414BD-52EF-41D0-BD6D-204927EFE8C4}" type="presParOf" srcId="{FFD92738-768B-48A2-AC2B-C49875A7F701}" destId="{322775D4-403A-4C6F-8191-56B92CA5012F}" srcOrd="0" destOrd="0" presId="urn:microsoft.com/office/officeart/2005/8/layout/process4"/>
    <dgm:cxn modelId="{DB90BC3F-FA8F-4499-A9F3-6C9732955623}" type="presParOf" srcId="{322775D4-403A-4C6F-8191-56B92CA5012F}" destId="{32859A7B-3003-42C5-877A-A68F25A055AA}" srcOrd="0" destOrd="0" presId="urn:microsoft.com/office/officeart/2005/8/layout/process4"/>
    <dgm:cxn modelId="{26ABE0CE-C7B7-49CC-A7EC-EDE3C36E77D1}" type="presParOf" srcId="{322775D4-403A-4C6F-8191-56B92CA5012F}" destId="{DFF24568-D45B-479B-A68B-88542A94BF24}" srcOrd="1" destOrd="0" presId="urn:microsoft.com/office/officeart/2005/8/layout/process4"/>
    <dgm:cxn modelId="{FB9B1DB9-F93C-40B6-B0C4-7F81C980D915}" type="presParOf" srcId="{322775D4-403A-4C6F-8191-56B92CA5012F}" destId="{41D9E92C-4D75-4B54-B460-B43929332F77}" srcOrd="2" destOrd="0" presId="urn:microsoft.com/office/officeart/2005/8/layout/process4"/>
    <dgm:cxn modelId="{DAFF0B23-7EC9-4D19-8B83-BAAAB217F724}" type="presParOf" srcId="{41D9E92C-4D75-4B54-B460-B43929332F77}" destId="{3112F223-3403-43DE-9B18-A8AE77A1A2BE}" srcOrd="0" destOrd="0" presId="urn:microsoft.com/office/officeart/2005/8/layout/process4"/>
    <dgm:cxn modelId="{DBFF28F7-BAF1-40BE-B597-B0042AC4FEC3}" type="presParOf" srcId="{41D9E92C-4D75-4B54-B460-B43929332F77}" destId="{E3EFB666-B007-4DB1-9899-2532CDA95C89}" srcOrd="1" destOrd="0" presId="urn:microsoft.com/office/officeart/2005/8/layout/process4"/>
    <dgm:cxn modelId="{046800CB-1854-4E1B-9BFF-D008821B8A1B}" type="presParOf" srcId="{41D9E92C-4D75-4B54-B460-B43929332F77}" destId="{963AD4F4-1069-4B46-8512-13FA66F69989}" srcOrd="2" destOrd="0" presId="urn:microsoft.com/office/officeart/2005/8/layout/process4"/>
    <dgm:cxn modelId="{2353B433-7BB7-48CA-B8C8-58F2C30296AB}" type="presParOf" srcId="{FFD92738-768B-48A2-AC2B-C49875A7F701}" destId="{51C28B6F-C02D-4C8D-9C8D-8452ECF65E11}" srcOrd="1" destOrd="0" presId="urn:microsoft.com/office/officeart/2005/8/layout/process4"/>
    <dgm:cxn modelId="{B65E2320-1911-40E0-A015-0C0BABC37D4F}" type="presParOf" srcId="{FFD92738-768B-48A2-AC2B-C49875A7F701}" destId="{36DB8A90-6E04-4DEB-9277-15935CF82188}" srcOrd="2" destOrd="0" presId="urn:microsoft.com/office/officeart/2005/8/layout/process4"/>
    <dgm:cxn modelId="{348A1D99-73C3-406D-9A0C-7F9BAE1F8A56}" type="presParOf" srcId="{36DB8A90-6E04-4DEB-9277-15935CF82188}" destId="{DF2E0F47-1889-486E-B85E-2AAD94E9B1D2}" srcOrd="0" destOrd="0" presId="urn:microsoft.com/office/officeart/2005/8/layout/process4"/>
    <dgm:cxn modelId="{7F24504D-B1E3-432F-ABE6-465469B05A8F}" type="presParOf" srcId="{36DB8A90-6E04-4DEB-9277-15935CF82188}" destId="{FBBCCBE5-391E-4CA1-B4D3-47FE346AFCD9}" srcOrd="1" destOrd="0" presId="urn:microsoft.com/office/officeart/2005/8/layout/process4"/>
    <dgm:cxn modelId="{8E92C0D9-7501-4A22-B731-5BC5E6E5BFC8}" type="presParOf" srcId="{36DB8A90-6E04-4DEB-9277-15935CF82188}" destId="{176F7BAB-17DC-4206-AAAC-4735D31CFD67}" srcOrd="2" destOrd="0" presId="urn:microsoft.com/office/officeart/2005/8/layout/process4"/>
    <dgm:cxn modelId="{6D361EF9-8286-455B-B709-DD6C52698E27}" type="presParOf" srcId="{176F7BAB-17DC-4206-AAAC-4735D31CFD67}" destId="{5C38A934-A585-436B-A4B1-A80B035EF811}" srcOrd="0" destOrd="0" presId="urn:microsoft.com/office/officeart/2005/8/layout/process4"/>
    <dgm:cxn modelId="{E7CEA00A-7A95-4E90-8C7B-F714AAF3032B}" type="presParOf" srcId="{176F7BAB-17DC-4206-AAAC-4735D31CFD67}" destId="{F7724D47-D33F-424F-97E3-62D9F40E7985}" srcOrd="1" destOrd="0" presId="urn:microsoft.com/office/officeart/2005/8/layout/process4"/>
    <dgm:cxn modelId="{B6DB9677-8959-46EE-9E0C-4DA43C59405B}" type="presParOf" srcId="{176F7BAB-17DC-4206-AAAC-4735D31CFD67}" destId="{1DE26674-D19B-4AE8-A2BE-E6DEBCF23C58}" srcOrd="2" destOrd="0" presId="urn:microsoft.com/office/officeart/2005/8/layout/process4"/>
    <dgm:cxn modelId="{9F7C9E06-B64A-4D2C-A11B-FF3C129B641E}" type="presParOf" srcId="{176F7BAB-17DC-4206-AAAC-4735D31CFD67}" destId="{2E3D877B-2D1B-451D-8368-703097BC95E5}" srcOrd="3" destOrd="0" presId="urn:microsoft.com/office/officeart/2005/8/layout/process4"/>
    <dgm:cxn modelId="{D114D821-3F3C-458C-8193-8FB445129CD2}" type="presParOf" srcId="{FFD92738-768B-48A2-AC2B-C49875A7F701}" destId="{E1A25879-A2BC-4474-9892-2074ED87F6D9}" srcOrd="3" destOrd="0" presId="urn:microsoft.com/office/officeart/2005/8/layout/process4"/>
    <dgm:cxn modelId="{768C7708-D383-4DA5-B9EB-766C35C2929E}" type="presParOf" srcId="{FFD92738-768B-48A2-AC2B-C49875A7F701}" destId="{9452A6C3-A929-4F90-BBAC-74D707422BD1}" srcOrd="4" destOrd="0" presId="urn:microsoft.com/office/officeart/2005/8/layout/process4"/>
    <dgm:cxn modelId="{000912EC-729A-4708-A09A-867D48E415C0}" type="presParOf" srcId="{9452A6C3-A929-4F90-BBAC-74D707422BD1}" destId="{02F9E43E-BE81-420C-9F15-36EB91F9F433}" srcOrd="0" destOrd="0" presId="urn:microsoft.com/office/officeart/2005/8/layout/process4"/>
    <dgm:cxn modelId="{34EDCF31-84E8-45E9-988D-3367856FB40D}" type="presParOf" srcId="{9452A6C3-A929-4F90-BBAC-74D707422BD1}" destId="{D32877D8-F93E-4F9B-9154-2529C511FDDA}" srcOrd="1" destOrd="0" presId="urn:microsoft.com/office/officeart/2005/8/layout/process4"/>
    <dgm:cxn modelId="{70AD716F-330D-458A-B186-0D2DC40ED36E}" type="presParOf" srcId="{9452A6C3-A929-4F90-BBAC-74D707422BD1}" destId="{8D371DF0-65A0-4B9D-8B71-9C74D68B0BE1}" srcOrd="2" destOrd="0" presId="urn:microsoft.com/office/officeart/2005/8/layout/process4"/>
    <dgm:cxn modelId="{AF6BAC33-8FD9-4105-AC4A-BAFB745AB171}" type="presParOf" srcId="{8D371DF0-65A0-4B9D-8B71-9C74D68B0BE1}" destId="{67C5BDB5-1494-42A7-9D46-FC7FD586EE77}" srcOrd="0" destOrd="0" presId="urn:microsoft.com/office/officeart/2005/8/layout/process4"/>
    <dgm:cxn modelId="{B49AE530-1F6C-44AE-936B-EE146864CF48}" type="presParOf" srcId="{8D371DF0-65A0-4B9D-8B71-9C74D68B0BE1}" destId="{FBE85D17-1A6E-4FAA-868E-F2DDE7A7102F}" srcOrd="1" destOrd="0" presId="urn:microsoft.com/office/officeart/2005/8/layout/process4"/>
    <dgm:cxn modelId="{2CEE5EC7-D93E-4A84-857F-C70024418C28}" type="presParOf" srcId="{8D371DF0-65A0-4B9D-8B71-9C74D68B0BE1}" destId="{E9B9B350-61EA-46F0-8DF1-85F0C383519C}" srcOrd="2" destOrd="0" presId="urn:microsoft.com/office/officeart/2005/8/layout/process4"/>
    <dgm:cxn modelId="{6F1FD6AE-F50C-4126-B511-C5BD12ACD64A}" type="presParOf" srcId="{8D371DF0-65A0-4B9D-8B71-9C74D68B0BE1}" destId="{31799105-A8D7-430C-944C-722D2621451A}" srcOrd="3" destOrd="0" presId="urn:microsoft.com/office/officeart/2005/8/layout/process4"/>
    <dgm:cxn modelId="{905D5A4C-1E22-4229-A708-B743D1A18DD4}" type="presParOf" srcId="{FFD92738-768B-48A2-AC2B-C49875A7F701}" destId="{F5E55351-6AC5-473D-85B9-C8F605A5A537}" srcOrd="5" destOrd="0" presId="urn:microsoft.com/office/officeart/2005/8/layout/process4"/>
    <dgm:cxn modelId="{5B50E4D6-9414-4B0D-9C8B-83B27A1F7154}" type="presParOf" srcId="{FFD92738-768B-48A2-AC2B-C49875A7F701}" destId="{7D8823E1-4700-4F3D-B95D-6C0C0D278B78}" srcOrd="6" destOrd="0" presId="urn:microsoft.com/office/officeart/2005/8/layout/process4"/>
    <dgm:cxn modelId="{22985937-BBA3-4A7B-8652-F07B1EA9193C}" type="presParOf" srcId="{7D8823E1-4700-4F3D-B95D-6C0C0D278B78}" destId="{C256DEB0-515C-4217-B8DC-FFC8F0312BF6}" srcOrd="0" destOrd="0" presId="urn:microsoft.com/office/officeart/2005/8/layout/process4"/>
    <dgm:cxn modelId="{7DBCAB2B-9C37-4B37-AD9A-E497ADBFA775}" type="presParOf" srcId="{7D8823E1-4700-4F3D-B95D-6C0C0D278B78}" destId="{CA784B9C-BE80-4F56-B518-F943EBD8E8E0}" srcOrd="1" destOrd="0" presId="urn:microsoft.com/office/officeart/2005/8/layout/process4"/>
    <dgm:cxn modelId="{43391CD7-E310-4C2F-A9C3-2087D71D87AA}" type="presParOf" srcId="{7D8823E1-4700-4F3D-B95D-6C0C0D278B78}" destId="{977CE868-003B-4A23-B955-C5F0C2884776}" srcOrd="2" destOrd="0" presId="urn:microsoft.com/office/officeart/2005/8/layout/process4"/>
    <dgm:cxn modelId="{1BBD6F5C-C91F-4C80-9A00-C04596659329}" type="presParOf" srcId="{977CE868-003B-4A23-B955-C5F0C2884776}" destId="{1DD014FE-1F18-4A96-9446-59A9E0006B57}" srcOrd="0" destOrd="0" presId="urn:microsoft.com/office/officeart/2005/8/layout/process4"/>
    <dgm:cxn modelId="{4EE2B8F3-559C-4D52-9773-F6053ACB7EF4}" type="presParOf" srcId="{977CE868-003B-4A23-B955-C5F0C2884776}" destId="{299B205E-3644-45DB-BAAE-FD1E131B2F02}" srcOrd="1" destOrd="0" presId="urn:microsoft.com/office/officeart/2005/8/layout/process4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7C2BB04E-7065-401C-9939-6650177CB4A4}" type="doc">
      <dgm:prSet loTypeId="urn:microsoft.com/office/officeart/2005/8/layout/gear1" loCatId="process" qsTypeId="urn:microsoft.com/office/officeart/2005/8/quickstyle/simple1" qsCatId="simple" csTypeId="urn:microsoft.com/office/officeart/2005/8/colors/accent1_2" csCatId="accent1" phldr="1"/>
      <dgm:spPr/>
    </dgm:pt>
    <dgm:pt modelId="{3855D298-BEBE-489A-85E9-1CDEC285877F}">
      <dgm:prSet phldrT="[Tekst]"/>
      <dgm:spPr/>
      <dgm:t>
        <a:bodyPr/>
        <a:lstStyle/>
        <a:p>
          <a:r>
            <a:rPr lang="pl-PL" dirty="0"/>
            <a:t>120 ECTS in the </a:t>
          </a:r>
          <a:r>
            <a:rPr lang="pl-PL" dirty="0" err="1"/>
            <a:t>Programme</a:t>
          </a:r>
          <a:endParaRPr lang="pl-PL" dirty="0"/>
        </a:p>
      </dgm:t>
    </dgm:pt>
    <dgm:pt modelId="{64BAF88E-C699-48D1-BFCD-60F6799A8295}" type="parTrans" cxnId="{7CD33037-4090-4943-9265-96C3F40B5AF6}">
      <dgm:prSet/>
      <dgm:spPr/>
      <dgm:t>
        <a:bodyPr/>
        <a:lstStyle/>
        <a:p>
          <a:endParaRPr lang="pl-PL"/>
        </a:p>
      </dgm:t>
    </dgm:pt>
    <dgm:pt modelId="{D3A0AEA3-0918-4E9E-A6A0-E9D9410E6DAC}" type="sibTrans" cxnId="{7CD33037-4090-4943-9265-96C3F40B5AF6}">
      <dgm:prSet/>
      <dgm:spPr/>
      <dgm:t>
        <a:bodyPr/>
        <a:lstStyle/>
        <a:p>
          <a:endParaRPr lang="pl-PL"/>
        </a:p>
      </dgm:t>
    </dgm:pt>
    <dgm:pt modelId="{A218A88E-C776-4200-8B0E-2871E2439797}">
      <dgm:prSet phldrT="[Tekst]"/>
      <dgm:spPr/>
      <dgm:t>
        <a:bodyPr/>
        <a:lstStyle/>
        <a:p>
          <a:r>
            <a:rPr lang="pl-PL" dirty="0"/>
            <a:t>4 </a:t>
          </a:r>
          <a:r>
            <a:rPr lang="pl-PL" dirty="0" err="1"/>
            <a:t>Clusters</a:t>
          </a:r>
          <a:endParaRPr lang="pl-PL" dirty="0"/>
        </a:p>
      </dgm:t>
    </dgm:pt>
    <dgm:pt modelId="{BAD27A5F-610B-4B40-AA6B-1530DE7D1195}" type="parTrans" cxnId="{1B30D27C-A5C2-4BED-B4B3-7ADBB0263379}">
      <dgm:prSet/>
      <dgm:spPr/>
      <dgm:t>
        <a:bodyPr/>
        <a:lstStyle/>
        <a:p>
          <a:endParaRPr lang="pl-PL"/>
        </a:p>
      </dgm:t>
    </dgm:pt>
    <dgm:pt modelId="{5F57D983-6471-4295-872C-D91B1E002E87}" type="sibTrans" cxnId="{1B30D27C-A5C2-4BED-B4B3-7ADBB0263379}">
      <dgm:prSet/>
      <dgm:spPr/>
      <dgm:t>
        <a:bodyPr/>
        <a:lstStyle/>
        <a:p>
          <a:endParaRPr lang="pl-PL"/>
        </a:p>
      </dgm:t>
    </dgm:pt>
    <dgm:pt modelId="{3A72DAB8-F691-4903-8E45-87459EE738F8}">
      <dgm:prSet phldrT="[Tekst]"/>
      <dgm:spPr/>
      <dgm:t>
        <a:bodyPr/>
        <a:lstStyle/>
        <a:p>
          <a:r>
            <a:rPr lang="pl-PL" dirty="0"/>
            <a:t>30 ECTS per </a:t>
          </a:r>
          <a:r>
            <a:rPr lang="pl-PL" dirty="0" err="1"/>
            <a:t>cluster</a:t>
          </a:r>
          <a:endParaRPr lang="pl-PL" dirty="0"/>
        </a:p>
      </dgm:t>
    </dgm:pt>
    <dgm:pt modelId="{5A8C3054-7BD6-4759-8308-3670C5CE7A7D}" type="parTrans" cxnId="{55ACFE94-35BA-4466-B3B2-0E85DD945B94}">
      <dgm:prSet/>
      <dgm:spPr/>
      <dgm:t>
        <a:bodyPr/>
        <a:lstStyle/>
        <a:p>
          <a:endParaRPr lang="pl-PL"/>
        </a:p>
      </dgm:t>
    </dgm:pt>
    <dgm:pt modelId="{14A6DF6C-CC1E-4EB3-8E9E-094F89F703F1}" type="sibTrans" cxnId="{55ACFE94-35BA-4466-B3B2-0E85DD945B94}">
      <dgm:prSet/>
      <dgm:spPr/>
      <dgm:t>
        <a:bodyPr/>
        <a:lstStyle/>
        <a:p>
          <a:endParaRPr lang="pl-PL"/>
        </a:p>
      </dgm:t>
    </dgm:pt>
    <dgm:pt modelId="{14E733E5-FA32-4483-9072-094E1ACC98C3}" type="pres">
      <dgm:prSet presAssocID="{7C2BB04E-7065-401C-9939-6650177CB4A4}" presName="composite" presStyleCnt="0">
        <dgm:presLayoutVars>
          <dgm:chMax val="3"/>
          <dgm:animLvl val="lvl"/>
          <dgm:resizeHandles val="exact"/>
        </dgm:presLayoutVars>
      </dgm:prSet>
      <dgm:spPr/>
    </dgm:pt>
    <dgm:pt modelId="{55BB040C-2E1F-4A56-92F7-F068F21F0C67}" type="pres">
      <dgm:prSet presAssocID="{3855D298-BEBE-489A-85E9-1CDEC285877F}" presName="gear1" presStyleLbl="node1" presStyleIdx="0" presStyleCnt="3">
        <dgm:presLayoutVars>
          <dgm:chMax val="1"/>
          <dgm:bulletEnabled val="1"/>
        </dgm:presLayoutVars>
      </dgm:prSet>
      <dgm:spPr/>
    </dgm:pt>
    <dgm:pt modelId="{56801ED8-DABF-444A-9048-56CA1A8B81C5}" type="pres">
      <dgm:prSet presAssocID="{3855D298-BEBE-489A-85E9-1CDEC285877F}" presName="gear1srcNode" presStyleLbl="node1" presStyleIdx="0" presStyleCnt="3"/>
      <dgm:spPr/>
    </dgm:pt>
    <dgm:pt modelId="{3690BD73-F54B-4828-97FE-B8A74C127A1F}" type="pres">
      <dgm:prSet presAssocID="{3855D298-BEBE-489A-85E9-1CDEC285877F}" presName="gear1dstNode" presStyleLbl="node1" presStyleIdx="0" presStyleCnt="3"/>
      <dgm:spPr/>
    </dgm:pt>
    <dgm:pt modelId="{A0F04B3D-BE8E-4493-BB58-6985EF588B64}" type="pres">
      <dgm:prSet presAssocID="{A218A88E-C776-4200-8B0E-2871E2439797}" presName="gear2" presStyleLbl="node1" presStyleIdx="1" presStyleCnt="3">
        <dgm:presLayoutVars>
          <dgm:chMax val="1"/>
          <dgm:bulletEnabled val="1"/>
        </dgm:presLayoutVars>
      </dgm:prSet>
      <dgm:spPr/>
    </dgm:pt>
    <dgm:pt modelId="{3266C801-9D1C-4F18-B0A7-71AC993AA022}" type="pres">
      <dgm:prSet presAssocID="{A218A88E-C776-4200-8B0E-2871E2439797}" presName="gear2srcNode" presStyleLbl="node1" presStyleIdx="1" presStyleCnt="3"/>
      <dgm:spPr/>
    </dgm:pt>
    <dgm:pt modelId="{687B05A3-A56B-4F0D-B3ED-2A595F170B85}" type="pres">
      <dgm:prSet presAssocID="{A218A88E-C776-4200-8B0E-2871E2439797}" presName="gear2dstNode" presStyleLbl="node1" presStyleIdx="1" presStyleCnt="3"/>
      <dgm:spPr/>
    </dgm:pt>
    <dgm:pt modelId="{2FF105A3-52FA-4B81-B4D9-1C2ADB463CD7}" type="pres">
      <dgm:prSet presAssocID="{3A72DAB8-F691-4903-8E45-87459EE738F8}" presName="gear3" presStyleLbl="node1" presStyleIdx="2" presStyleCnt="3"/>
      <dgm:spPr/>
    </dgm:pt>
    <dgm:pt modelId="{EC2FFF6B-BCAF-4C67-9816-A2AFA0719DDA}" type="pres">
      <dgm:prSet presAssocID="{3A72DAB8-F691-4903-8E45-87459EE738F8}" presName="gear3tx" presStyleLbl="node1" presStyleIdx="2" presStyleCnt="3">
        <dgm:presLayoutVars>
          <dgm:chMax val="1"/>
          <dgm:bulletEnabled val="1"/>
        </dgm:presLayoutVars>
      </dgm:prSet>
      <dgm:spPr/>
    </dgm:pt>
    <dgm:pt modelId="{9780AB24-5D05-4ECE-BB24-A94DAF8A9A0E}" type="pres">
      <dgm:prSet presAssocID="{3A72DAB8-F691-4903-8E45-87459EE738F8}" presName="gear3srcNode" presStyleLbl="node1" presStyleIdx="2" presStyleCnt="3"/>
      <dgm:spPr/>
    </dgm:pt>
    <dgm:pt modelId="{449267D6-6BB5-4098-A22C-0440CDCE2D8B}" type="pres">
      <dgm:prSet presAssocID="{3A72DAB8-F691-4903-8E45-87459EE738F8}" presName="gear3dstNode" presStyleLbl="node1" presStyleIdx="2" presStyleCnt="3"/>
      <dgm:spPr/>
    </dgm:pt>
    <dgm:pt modelId="{0F60E72D-BBD7-448B-88FE-9E9D07BE5D61}" type="pres">
      <dgm:prSet presAssocID="{D3A0AEA3-0918-4E9E-A6A0-E9D9410E6DAC}" presName="connector1" presStyleLbl="sibTrans2D1" presStyleIdx="0" presStyleCnt="3"/>
      <dgm:spPr/>
    </dgm:pt>
    <dgm:pt modelId="{7CE9B4CB-B208-4182-9C17-77CDC5859BC6}" type="pres">
      <dgm:prSet presAssocID="{5F57D983-6471-4295-872C-D91B1E002E87}" presName="connector2" presStyleLbl="sibTrans2D1" presStyleIdx="1" presStyleCnt="3"/>
      <dgm:spPr/>
    </dgm:pt>
    <dgm:pt modelId="{8B839644-B2C4-4744-9267-84C0CAB27856}" type="pres">
      <dgm:prSet presAssocID="{14A6DF6C-CC1E-4EB3-8E9E-094F89F703F1}" presName="connector3" presStyleLbl="sibTrans2D1" presStyleIdx="2" presStyleCnt="3"/>
      <dgm:spPr/>
    </dgm:pt>
  </dgm:ptLst>
  <dgm:cxnLst>
    <dgm:cxn modelId="{A418D202-C260-468F-BC0A-537B6738E480}" type="presOf" srcId="{14A6DF6C-CC1E-4EB3-8E9E-094F89F703F1}" destId="{8B839644-B2C4-4744-9267-84C0CAB27856}" srcOrd="0" destOrd="0" presId="urn:microsoft.com/office/officeart/2005/8/layout/gear1"/>
    <dgm:cxn modelId="{4C30AF23-8BB9-4CEF-BDBC-55EAF2DA80AF}" type="presOf" srcId="{5F57D983-6471-4295-872C-D91B1E002E87}" destId="{7CE9B4CB-B208-4182-9C17-77CDC5859BC6}" srcOrd="0" destOrd="0" presId="urn:microsoft.com/office/officeart/2005/8/layout/gear1"/>
    <dgm:cxn modelId="{DF6A5C2E-3A83-4CB7-9185-1F00C104A1B1}" type="presOf" srcId="{7C2BB04E-7065-401C-9939-6650177CB4A4}" destId="{14E733E5-FA32-4483-9072-094E1ACC98C3}" srcOrd="0" destOrd="0" presId="urn:microsoft.com/office/officeart/2005/8/layout/gear1"/>
    <dgm:cxn modelId="{2B137530-26B4-4750-910E-0557D04D6736}" type="presOf" srcId="{A218A88E-C776-4200-8B0E-2871E2439797}" destId="{A0F04B3D-BE8E-4493-BB58-6985EF588B64}" srcOrd="0" destOrd="0" presId="urn:microsoft.com/office/officeart/2005/8/layout/gear1"/>
    <dgm:cxn modelId="{EBBA5531-1479-4F75-9D01-862A18F9EF94}" type="presOf" srcId="{3855D298-BEBE-489A-85E9-1CDEC285877F}" destId="{56801ED8-DABF-444A-9048-56CA1A8B81C5}" srcOrd="1" destOrd="0" presId="urn:microsoft.com/office/officeart/2005/8/layout/gear1"/>
    <dgm:cxn modelId="{B519E634-CAD0-4D22-9D8B-EB14B36215F7}" type="presOf" srcId="{3855D298-BEBE-489A-85E9-1CDEC285877F}" destId="{3690BD73-F54B-4828-97FE-B8A74C127A1F}" srcOrd="2" destOrd="0" presId="urn:microsoft.com/office/officeart/2005/8/layout/gear1"/>
    <dgm:cxn modelId="{7CD33037-4090-4943-9265-96C3F40B5AF6}" srcId="{7C2BB04E-7065-401C-9939-6650177CB4A4}" destId="{3855D298-BEBE-489A-85E9-1CDEC285877F}" srcOrd="0" destOrd="0" parTransId="{64BAF88E-C699-48D1-BFCD-60F6799A8295}" sibTransId="{D3A0AEA3-0918-4E9E-A6A0-E9D9410E6DAC}"/>
    <dgm:cxn modelId="{63970162-D992-43D8-A974-57AB7937630F}" type="presOf" srcId="{D3A0AEA3-0918-4E9E-A6A0-E9D9410E6DAC}" destId="{0F60E72D-BBD7-448B-88FE-9E9D07BE5D61}" srcOrd="0" destOrd="0" presId="urn:microsoft.com/office/officeart/2005/8/layout/gear1"/>
    <dgm:cxn modelId="{050B764A-AF7D-4976-A1FB-D315C2549582}" type="presOf" srcId="{A218A88E-C776-4200-8B0E-2871E2439797}" destId="{3266C801-9D1C-4F18-B0A7-71AC993AA022}" srcOrd="1" destOrd="0" presId="urn:microsoft.com/office/officeart/2005/8/layout/gear1"/>
    <dgm:cxn modelId="{BBB7F377-12E2-4190-A320-0118F6904E71}" type="presOf" srcId="{3A72DAB8-F691-4903-8E45-87459EE738F8}" destId="{449267D6-6BB5-4098-A22C-0440CDCE2D8B}" srcOrd="3" destOrd="0" presId="urn:microsoft.com/office/officeart/2005/8/layout/gear1"/>
    <dgm:cxn modelId="{1B30D27C-A5C2-4BED-B4B3-7ADBB0263379}" srcId="{7C2BB04E-7065-401C-9939-6650177CB4A4}" destId="{A218A88E-C776-4200-8B0E-2871E2439797}" srcOrd="1" destOrd="0" parTransId="{BAD27A5F-610B-4B40-AA6B-1530DE7D1195}" sibTransId="{5F57D983-6471-4295-872C-D91B1E002E87}"/>
    <dgm:cxn modelId="{2792BD84-3FAB-40FB-976A-B808A2C01EBA}" type="presOf" srcId="{3A72DAB8-F691-4903-8E45-87459EE738F8}" destId="{9780AB24-5D05-4ECE-BB24-A94DAF8A9A0E}" srcOrd="2" destOrd="0" presId="urn:microsoft.com/office/officeart/2005/8/layout/gear1"/>
    <dgm:cxn modelId="{55ACFE94-35BA-4466-B3B2-0E85DD945B94}" srcId="{7C2BB04E-7065-401C-9939-6650177CB4A4}" destId="{3A72DAB8-F691-4903-8E45-87459EE738F8}" srcOrd="2" destOrd="0" parTransId="{5A8C3054-7BD6-4759-8308-3670C5CE7A7D}" sibTransId="{14A6DF6C-CC1E-4EB3-8E9E-094F89F703F1}"/>
    <dgm:cxn modelId="{6666CFAC-C598-42A4-99B0-1F3CA68B8950}" type="presOf" srcId="{3A72DAB8-F691-4903-8E45-87459EE738F8}" destId="{EC2FFF6B-BCAF-4C67-9816-A2AFA0719DDA}" srcOrd="1" destOrd="0" presId="urn:microsoft.com/office/officeart/2005/8/layout/gear1"/>
    <dgm:cxn modelId="{C74495D7-62E1-4480-92A3-E5824462C66F}" type="presOf" srcId="{3855D298-BEBE-489A-85E9-1CDEC285877F}" destId="{55BB040C-2E1F-4A56-92F7-F068F21F0C67}" srcOrd="0" destOrd="0" presId="urn:microsoft.com/office/officeart/2005/8/layout/gear1"/>
    <dgm:cxn modelId="{CE25AEDC-37F5-44C1-A195-743C554393AE}" type="presOf" srcId="{3A72DAB8-F691-4903-8E45-87459EE738F8}" destId="{2FF105A3-52FA-4B81-B4D9-1C2ADB463CD7}" srcOrd="0" destOrd="0" presId="urn:microsoft.com/office/officeart/2005/8/layout/gear1"/>
    <dgm:cxn modelId="{AC9C10E7-411C-4CC3-8FDC-673AAE6185A8}" type="presOf" srcId="{A218A88E-C776-4200-8B0E-2871E2439797}" destId="{687B05A3-A56B-4F0D-B3ED-2A595F170B85}" srcOrd="2" destOrd="0" presId="urn:microsoft.com/office/officeart/2005/8/layout/gear1"/>
    <dgm:cxn modelId="{9FFB6D29-0725-4484-8282-DC54FE2967F2}" type="presParOf" srcId="{14E733E5-FA32-4483-9072-094E1ACC98C3}" destId="{55BB040C-2E1F-4A56-92F7-F068F21F0C67}" srcOrd="0" destOrd="0" presId="urn:microsoft.com/office/officeart/2005/8/layout/gear1"/>
    <dgm:cxn modelId="{9CD7AE20-D85D-4E5A-98D5-2E2D1D26E68A}" type="presParOf" srcId="{14E733E5-FA32-4483-9072-094E1ACC98C3}" destId="{56801ED8-DABF-444A-9048-56CA1A8B81C5}" srcOrd="1" destOrd="0" presId="urn:microsoft.com/office/officeart/2005/8/layout/gear1"/>
    <dgm:cxn modelId="{D23008F3-FC52-4332-B1BB-290E4D335E91}" type="presParOf" srcId="{14E733E5-FA32-4483-9072-094E1ACC98C3}" destId="{3690BD73-F54B-4828-97FE-B8A74C127A1F}" srcOrd="2" destOrd="0" presId="urn:microsoft.com/office/officeart/2005/8/layout/gear1"/>
    <dgm:cxn modelId="{99680543-0416-4A8A-9D0C-BFEE579F4601}" type="presParOf" srcId="{14E733E5-FA32-4483-9072-094E1ACC98C3}" destId="{A0F04B3D-BE8E-4493-BB58-6985EF588B64}" srcOrd="3" destOrd="0" presId="urn:microsoft.com/office/officeart/2005/8/layout/gear1"/>
    <dgm:cxn modelId="{53FD345C-42D6-4006-AD7B-863697AF09F8}" type="presParOf" srcId="{14E733E5-FA32-4483-9072-094E1ACC98C3}" destId="{3266C801-9D1C-4F18-B0A7-71AC993AA022}" srcOrd="4" destOrd="0" presId="urn:microsoft.com/office/officeart/2005/8/layout/gear1"/>
    <dgm:cxn modelId="{31AEE975-9050-4182-9BBA-247241C7BC7D}" type="presParOf" srcId="{14E733E5-FA32-4483-9072-094E1ACC98C3}" destId="{687B05A3-A56B-4F0D-B3ED-2A595F170B85}" srcOrd="5" destOrd="0" presId="urn:microsoft.com/office/officeart/2005/8/layout/gear1"/>
    <dgm:cxn modelId="{1921C6E1-72C6-4858-B8FF-8D9F88DA680C}" type="presParOf" srcId="{14E733E5-FA32-4483-9072-094E1ACC98C3}" destId="{2FF105A3-52FA-4B81-B4D9-1C2ADB463CD7}" srcOrd="6" destOrd="0" presId="urn:microsoft.com/office/officeart/2005/8/layout/gear1"/>
    <dgm:cxn modelId="{D4A3CF0F-DEBC-484C-BCD2-4A55025047A2}" type="presParOf" srcId="{14E733E5-FA32-4483-9072-094E1ACC98C3}" destId="{EC2FFF6B-BCAF-4C67-9816-A2AFA0719DDA}" srcOrd="7" destOrd="0" presId="urn:microsoft.com/office/officeart/2005/8/layout/gear1"/>
    <dgm:cxn modelId="{123AF386-C081-4C21-967A-138BD2BBF7DB}" type="presParOf" srcId="{14E733E5-FA32-4483-9072-094E1ACC98C3}" destId="{9780AB24-5D05-4ECE-BB24-A94DAF8A9A0E}" srcOrd="8" destOrd="0" presId="urn:microsoft.com/office/officeart/2005/8/layout/gear1"/>
    <dgm:cxn modelId="{A7DA4505-E0EC-4142-8165-57A5FCD9F74F}" type="presParOf" srcId="{14E733E5-FA32-4483-9072-094E1ACC98C3}" destId="{449267D6-6BB5-4098-A22C-0440CDCE2D8B}" srcOrd="9" destOrd="0" presId="urn:microsoft.com/office/officeart/2005/8/layout/gear1"/>
    <dgm:cxn modelId="{2DF6714F-D25B-428B-99EA-51C8A998F53A}" type="presParOf" srcId="{14E733E5-FA32-4483-9072-094E1ACC98C3}" destId="{0F60E72D-BBD7-448B-88FE-9E9D07BE5D61}" srcOrd="10" destOrd="0" presId="urn:microsoft.com/office/officeart/2005/8/layout/gear1"/>
    <dgm:cxn modelId="{0C6F9169-B70A-40E6-9918-FEF82E5F0471}" type="presParOf" srcId="{14E733E5-FA32-4483-9072-094E1ACC98C3}" destId="{7CE9B4CB-B208-4182-9C17-77CDC5859BC6}" srcOrd="11" destOrd="0" presId="urn:microsoft.com/office/officeart/2005/8/layout/gear1"/>
    <dgm:cxn modelId="{A240CE8D-75BB-400E-A24C-9EA30EC0D1F3}" type="presParOf" srcId="{14E733E5-FA32-4483-9072-094E1ACC98C3}" destId="{8B839644-B2C4-4744-9267-84C0CAB27856}" srcOrd="12" destOrd="0" presId="urn:microsoft.com/office/officeart/2005/8/layout/gear1"/>
  </dgm:cxnLst>
  <dgm:bg/>
  <dgm:whole/>
  <dgm:extLst>
    <a:ext uri="http://schemas.microsoft.com/office/drawing/2008/diagram">
      <dsp:dataModelExt xmlns:dsp="http://schemas.microsoft.com/office/drawing/2008/diagram" relId="rId13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223C595E-F939-4B3E-A867-FDB0244DBE28}" type="doc">
      <dgm:prSet loTypeId="urn:microsoft.com/office/officeart/2005/8/layout/process4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l-PL"/>
        </a:p>
      </dgm:t>
    </dgm:pt>
    <dgm:pt modelId="{9FAE9C1F-22EB-46BE-AA80-B2EFDE819597}">
      <dgm:prSet phldrT="[Tekst]" custT="1"/>
      <dgm:spPr/>
      <dgm:t>
        <a:bodyPr/>
        <a:lstStyle/>
        <a:p>
          <a:r>
            <a:rPr lang="pl-PL" sz="1800" b="1" dirty="0" err="1"/>
            <a:t>BoK</a:t>
          </a:r>
          <a:r>
            <a:rPr lang="pl-PL" sz="1800" b="1" dirty="0"/>
            <a:t> </a:t>
          </a:r>
          <a:r>
            <a:rPr lang="pl-PL" sz="1800" b="1" dirty="0" err="1"/>
            <a:t>analysis</a:t>
          </a:r>
          <a:endParaRPr lang="pl-PL" sz="1800" b="1" dirty="0"/>
        </a:p>
      </dgm:t>
    </dgm:pt>
    <dgm:pt modelId="{29DB692E-70D8-45AD-9870-EA96D8E6906F}" type="parTrans" cxnId="{0B4B3FB0-2430-44F9-88FF-DCEA2F906ECA}">
      <dgm:prSet/>
      <dgm:spPr/>
      <dgm:t>
        <a:bodyPr/>
        <a:lstStyle/>
        <a:p>
          <a:endParaRPr lang="pl-PL" sz="1600"/>
        </a:p>
      </dgm:t>
    </dgm:pt>
    <dgm:pt modelId="{45BA9835-240B-415C-9D85-841AEF385D99}" type="sibTrans" cxnId="{0B4B3FB0-2430-44F9-88FF-DCEA2F906ECA}">
      <dgm:prSet/>
      <dgm:spPr/>
      <dgm:t>
        <a:bodyPr/>
        <a:lstStyle/>
        <a:p>
          <a:endParaRPr lang="pl-PL" sz="1600"/>
        </a:p>
      </dgm:t>
    </dgm:pt>
    <dgm:pt modelId="{F6BECED2-E160-4B87-B602-5E1E023331D7}">
      <dgm:prSet phldrT="[Tekst]" custT="1"/>
      <dgm:spPr/>
      <dgm:t>
        <a:bodyPr/>
        <a:lstStyle/>
        <a:p>
          <a:r>
            <a:rPr lang="pl-PL" sz="1600" dirty="0" err="1"/>
            <a:t>Industry</a:t>
          </a:r>
          <a:r>
            <a:rPr lang="pl-PL" sz="1600" dirty="0"/>
            <a:t> </a:t>
          </a:r>
          <a:r>
            <a:rPr lang="pl-PL" sz="1600" dirty="0" err="1"/>
            <a:t>needs</a:t>
          </a:r>
          <a:endParaRPr lang="pl-PL" sz="1600" dirty="0"/>
        </a:p>
      </dgm:t>
    </dgm:pt>
    <dgm:pt modelId="{1879C461-CA23-48F0-9C8E-18812F79E9AC}" type="parTrans" cxnId="{98FEF01B-8DF0-476F-84FF-F0702EA76384}">
      <dgm:prSet/>
      <dgm:spPr/>
      <dgm:t>
        <a:bodyPr/>
        <a:lstStyle/>
        <a:p>
          <a:endParaRPr lang="pl-PL" sz="1600"/>
        </a:p>
      </dgm:t>
    </dgm:pt>
    <dgm:pt modelId="{07F2CA6B-AF16-490B-9CA9-6EE7E5B76CE9}" type="sibTrans" cxnId="{98FEF01B-8DF0-476F-84FF-F0702EA76384}">
      <dgm:prSet/>
      <dgm:spPr/>
      <dgm:t>
        <a:bodyPr/>
        <a:lstStyle/>
        <a:p>
          <a:endParaRPr lang="pl-PL" sz="1600"/>
        </a:p>
      </dgm:t>
    </dgm:pt>
    <dgm:pt modelId="{221EBD9B-778F-4A01-BCB0-56B0D6DE7987}">
      <dgm:prSet phldrT="[Tekst]" custT="1"/>
      <dgm:spPr/>
      <dgm:t>
        <a:bodyPr/>
        <a:lstStyle/>
        <a:p>
          <a:r>
            <a:rPr lang="pl-PL" sz="1600" dirty="0" err="1"/>
            <a:t>Students</a:t>
          </a:r>
          <a:r>
            <a:rPr lang="pl-PL" sz="1600" dirty="0"/>
            <a:t> </a:t>
          </a:r>
          <a:r>
            <a:rPr lang="pl-PL" sz="1600" dirty="0" err="1"/>
            <a:t>expectations</a:t>
          </a:r>
          <a:endParaRPr lang="pl-PL" sz="1600" dirty="0"/>
        </a:p>
      </dgm:t>
    </dgm:pt>
    <dgm:pt modelId="{BFA709FD-39A0-435E-B46C-460F1FE23580}" type="parTrans" cxnId="{35AE4676-3346-46FE-B5C6-843936996282}">
      <dgm:prSet/>
      <dgm:spPr/>
      <dgm:t>
        <a:bodyPr/>
        <a:lstStyle/>
        <a:p>
          <a:endParaRPr lang="pl-PL" sz="1600"/>
        </a:p>
      </dgm:t>
    </dgm:pt>
    <dgm:pt modelId="{30B0D086-31A7-4B43-8128-510B27B42C1B}" type="sibTrans" cxnId="{35AE4676-3346-46FE-B5C6-843936996282}">
      <dgm:prSet/>
      <dgm:spPr/>
      <dgm:t>
        <a:bodyPr/>
        <a:lstStyle/>
        <a:p>
          <a:endParaRPr lang="pl-PL" sz="1600"/>
        </a:p>
      </dgm:t>
    </dgm:pt>
    <dgm:pt modelId="{85EFA71E-D120-4E7C-9B3D-E03572A2B181}">
      <dgm:prSet phldrT="[Tekst]" custT="1"/>
      <dgm:spPr/>
      <dgm:t>
        <a:bodyPr/>
        <a:lstStyle/>
        <a:p>
          <a:r>
            <a:rPr lang="pl-PL" sz="1800" b="1" dirty="0"/>
            <a:t>Knowledge and </a:t>
          </a:r>
          <a:r>
            <a:rPr lang="pl-PL" sz="1800" b="1" dirty="0" err="1"/>
            <a:t>Skills</a:t>
          </a:r>
          <a:r>
            <a:rPr lang="pl-PL" sz="1800" b="1" dirty="0"/>
            <a:t> </a:t>
          </a:r>
          <a:r>
            <a:rPr lang="pl-PL" sz="1800" b="1" dirty="0" err="1"/>
            <a:t>Clusters</a:t>
          </a:r>
          <a:r>
            <a:rPr lang="pl-PL" sz="1800" b="1" dirty="0"/>
            <a:t> </a:t>
          </a:r>
          <a:r>
            <a:rPr lang="pl-PL" sz="1800" b="1" dirty="0" err="1"/>
            <a:t>definition</a:t>
          </a:r>
          <a:r>
            <a:rPr lang="pl-PL" sz="1800" b="1" dirty="0"/>
            <a:t> </a:t>
          </a:r>
        </a:p>
      </dgm:t>
    </dgm:pt>
    <dgm:pt modelId="{74D92865-188D-4CF8-BBB5-6E3DE70CD429}" type="parTrans" cxnId="{CEF13A27-18C0-454D-B588-31C9C88567FE}">
      <dgm:prSet/>
      <dgm:spPr/>
      <dgm:t>
        <a:bodyPr/>
        <a:lstStyle/>
        <a:p>
          <a:endParaRPr lang="pl-PL" sz="1600"/>
        </a:p>
      </dgm:t>
    </dgm:pt>
    <dgm:pt modelId="{A60E6166-05A2-44D2-87E4-16B7AAFF1031}" type="sibTrans" cxnId="{CEF13A27-18C0-454D-B588-31C9C88567FE}">
      <dgm:prSet/>
      <dgm:spPr/>
      <dgm:t>
        <a:bodyPr/>
        <a:lstStyle/>
        <a:p>
          <a:endParaRPr lang="pl-PL" sz="1600"/>
        </a:p>
      </dgm:t>
    </dgm:pt>
    <dgm:pt modelId="{59F08924-AA00-4484-ADEF-92D4174B26D0}">
      <dgm:prSet phldrT="[Tekst]" custT="1"/>
      <dgm:spPr/>
      <dgm:t>
        <a:bodyPr/>
        <a:lstStyle/>
        <a:p>
          <a:r>
            <a:rPr lang="pl-PL" sz="1600" dirty="0"/>
            <a:t>Knowledge, </a:t>
          </a:r>
          <a:r>
            <a:rPr lang="pl-PL" sz="1600" dirty="0" err="1"/>
            <a:t>Skills</a:t>
          </a:r>
          <a:r>
            <a:rPr lang="pl-PL" sz="1600" dirty="0"/>
            <a:t>, </a:t>
          </a:r>
          <a:r>
            <a:rPr lang="pl-PL" sz="1600" dirty="0" err="1"/>
            <a:t>Competences</a:t>
          </a:r>
          <a:endParaRPr lang="pl-PL" sz="1600" dirty="0"/>
        </a:p>
      </dgm:t>
    </dgm:pt>
    <dgm:pt modelId="{AB9E37E2-372B-40BA-95A9-C4498BB2DD70}" type="parTrans" cxnId="{A701061A-12B6-41F3-B197-5C44F3DC634C}">
      <dgm:prSet/>
      <dgm:spPr/>
      <dgm:t>
        <a:bodyPr/>
        <a:lstStyle/>
        <a:p>
          <a:endParaRPr lang="pl-PL" sz="1600"/>
        </a:p>
      </dgm:t>
    </dgm:pt>
    <dgm:pt modelId="{D6C6FDB3-C610-4256-8FA0-B10F1D470853}" type="sibTrans" cxnId="{A701061A-12B6-41F3-B197-5C44F3DC634C}">
      <dgm:prSet/>
      <dgm:spPr/>
      <dgm:t>
        <a:bodyPr/>
        <a:lstStyle/>
        <a:p>
          <a:endParaRPr lang="pl-PL" sz="1600"/>
        </a:p>
      </dgm:t>
    </dgm:pt>
    <dgm:pt modelId="{395FA4B8-CF3A-4D5A-88B4-3368C9105F11}">
      <dgm:prSet phldrT="[Tekst]" custT="1"/>
      <dgm:spPr/>
      <dgm:t>
        <a:bodyPr/>
        <a:lstStyle/>
        <a:p>
          <a:r>
            <a:rPr lang="pl-PL" sz="1600" dirty="0" err="1"/>
            <a:t>Soft</a:t>
          </a:r>
          <a:r>
            <a:rPr lang="pl-PL" sz="1600" dirty="0"/>
            <a:t> </a:t>
          </a:r>
          <a:r>
            <a:rPr lang="pl-PL" sz="1600" dirty="0" err="1"/>
            <a:t>Skills</a:t>
          </a:r>
          <a:endParaRPr lang="pl-PL" sz="1600" dirty="0"/>
        </a:p>
      </dgm:t>
    </dgm:pt>
    <dgm:pt modelId="{F189B42A-1ABB-4399-A91C-B7B1ABDE3921}" type="parTrans" cxnId="{90EA2D77-9068-4756-9DCF-965966F0C721}">
      <dgm:prSet/>
      <dgm:spPr/>
      <dgm:t>
        <a:bodyPr/>
        <a:lstStyle/>
        <a:p>
          <a:endParaRPr lang="pl-PL" sz="1600"/>
        </a:p>
      </dgm:t>
    </dgm:pt>
    <dgm:pt modelId="{F4328EDC-FCAF-488D-A1BF-93C3755588DF}" type="sibTrans" cxnId="{90EA2D77-9068-4756-9DCF-965966F0C721}">
      <dgm:prSet/>
      <dgm:spPr/>
      <dgm:t>
        <a:bodyPr/>
        <a:lstStyle/>
        <a:p>
          <a:endParaRPr lang="pl-PL" sz="1600"/>
        </a:p>
      </dgm:t>
    </dgm:pt>
    <dgm:pt modelId="{30F145B0-C5CD-44FB-B0E0-B45BFB6FC1D6}">
      <dgm:prSet phldrT="[Tekst]" custT="1"/>
      <dgm:spPr/>
      <dgm:t>
        <a:bodyPr/>
        <a:lstStyle/>
        <a:p>
          <a:r>
            <a:rPr lang="pl-PL" sz="1800" b="1" dirty="0"/>
            <a:t>Knowledge and </a:t>
          </a:r>
          <a:r>
            <a:rPr lang="pl-PL" sz="1800" b="1" dirty="0" err="1"/>
            <a:t>Skills</a:t>
          </a:r>
          <a:r>
            <a:rPr lang="pl-PL" sz="1800" b="1" dirty="0"/>
            <a:t> </a:t>
          </a:r>
          <a:r>
            <a:rPr lang="pl-PL" sz="1800" b="1" dirty="0" err="1"/>
            <a:t>Clusters</a:t>
          </a:r>
          <a:r>
            <a:rPr lang="pl-PL" sz="1800" b="1" dirty="0"/>
            <a:t> </a:t>
          </a:r>
          <a:r>
            <a:rPr lang="pl-PL" sz="1800" b="1" dirty="0" err="1"/>
            <a:t>exploration</a:t>
          </a:r>
          <a:endParaRPr lang="pl-PL" sz="1800" b="1" dirty="0"/>
        </a:p>
      </dgm:t>
    </dgm:pt>
    <dgm:pt modelId="{FF5E2D27-9057-481B-97F4-875973EB3062}" type="parTrans" cxnId="{437DC71B-AAE1-436F-A02F-824E703C0B8E}">
      <dgm:prSet/>
      <dgm:spPr/>
      <dgm:t>
        <a:bodyPr/>
        <a:lstStyle/>
        <a:p>
          <a:endParaRPr lang="pl-PL" sz="1600"/>
        </a:p>
      </dgm:t>
    </dgm:pt>
    <dgm:pt modelId="{2A827501-D316-472B-8A62-31122606B239}" type="sibTrans" cxnId="{437DC71B-AAE1-436F-A02F-824E703C0B8E}">
      <dgm:prSet/>
      <dgm:spPr/>
      <dgm:t>
        <a:bodyPr/>
        <a:lstStyle/>
        <a:p>
          <a:endParaRPr lang="pl-PL" sz="1600"/>
        </a:p>
      </dgm:t>
    </dgm:pt>
    <dgm:pt modelId="{4F09654C-7A04-40E4-B0B8-76F11F28F4A5}">
      <dgm:prSet phldrT="[Tekst]" custT="1"/>
      <dgm:spPr/>
      <dgm:t>
        <a:bodyPr/>
        <a:lstStyle/>
        <a:p>
          <a:r>
            <a:rPr lang="pl-PL" sz="1600" dirty="0" err="1"/>
            <a:t>Poliba</a:t>
          </a:r>
          <a:r>
            <a:rPr lang="pl-PL" sz="1600" dirty="0"/>
            <a:t> </a:t>
          </a:r>
        </a:p>
      </dgm:t>
    </dgm:pt>
    <dgm:pt modelId="{011A87E3-00BE-4514-84A4-659013FFAFB8}" type="parTrans" cxnId="{61A92D1A-3D3B-4AEF-944E-067FE2A1B3B3}">
      <dgm:prSet/>
      <dgm:spPr/>
      <dgm:t>
        <a:bodyPr/>
        <a:lstStyle/>
        <a:p>
          <a:endParaRPr lang="pl-PL" sz="1600"/>
        </a:p>
      </dgm:t>
    </dgm:pt>
    <dgm:pt modelId="{92D26632-E240-4628-8D8B-E16CEFF43DCB}" type="sibTrans" cxnId="{61A92D1A-3D3B-4AEF-944E-067FE2A1B3B3}">
      <dgm:prSet/>
      <dgm:spPr/>
      <dgm:t>
        <a:bodyPr/>
        <a:lstStyle/>
        <a:p>
          <a:endParaRPr lang="pl-PL" sz="1600"/>
        </a:p>
      </dgm:t>
    </dgm:pt>
    <dgm:pt modelId="{C886E254-69BD-4EDE-A578-68EDDA787573}">
      <dgm:prSet phldrT="[Tekst]" custT="1"/>
      <dgm:spPr/>
      <dgm:t>
        <a:bodyPr/>
        <a:lstStyle/>
        <a:p>
          <a:r>
            <a:rPr lang="pl-PL" sz="1600" dirty="0"/>
            <a:t>UPM</a:t>
          </a:r>
        </a:p>
      </dgm:t>
    </dgm:pt>
    <dgm:pt modelId="{9260D157-EC1E-4980-80B2-F5967F994010}" type="parTrans" cxnId="{AB38D4E8-2343-4D95-96CA-2CD039504F97}">
      <dgm:prSet/>
      <dgm:spPr/>
      <dgm:t>
        <a:bodyPr/>
        <a:lstStyle/>
        <a:p>
          <a:endParaRPr lang="pl-PL" sz="1600"/>
        </a:p>
      </dgm:t>
    </dgm:pt>
    <dgm:pt modelId="{8B9CD84B-8D82-4FEF-A3A5-7799D701BC0A}" type="sibTrans" cxnId="{AB38D4E8-2343-4D95-96CA-2CD039504F97}">
      <dgm:prSet/>
      <dgm:spPr/>
      <dgm:t>
        <a:bodyPr/>
        <a:lstStyle/>
        <a:p>
          <a:endParaRPr lang="pl-PL" sz="1600"/>
        </a:p>
      </dgm:t>
    </dgm:pt>
    <dgm:pt modelId="{A95AC7AE-29B4-4E6C-87B6-C0F77EAB2975}">
      <dgm:prSet phldrT="[Tekst]" custT="1"/>
      <dgm:spPr/>
      <dgm:t>
        <a:bodyPr/>
        <a:lstStyle/>
        <a:p>
          <a:r>
            <a:rPr lang="pl-PL" sz="1600" dirty="0"/>
            <a:t>Digital Technologies</a:t>
          </a:r>
        </a:p>
      </dgm:t>
    </dgm:pt>
    <dgm:pt modelId="{2ABC5AF0-67CF-48BC-B9A9-6E2452B22636}" type="parTrans" cxnId="{EA8E589C-FA54-43E6-8C90-472332DC55C0}">
      <dgm:prSet/>
      <dgm:spPr/>
      <dgm:t>
        <a:bodyPr/>
        <a:lstStyle/>
        <a:p>
          <a:endParaRPr lang="pl-PL" sz="1600"/>
        </a:p>
      </dgm:t>
    </dgm:pt>
    <dgm:pt modelId="{3B8D31CF-1270-4F1C-8E63-27A9C92D1A19}" type="sibTrans" cxnId="{EA8E589C-FA54-43E6-8C90-472332DC55C0}">
      <dgm:prSet/>
      <dgm:spPr/>
      <dgm:t>
        <a:bodyPr/>
        <a:lstStyle/>
        <a:p>
          <a:endParaRPr lang="pl-PL" sz="1600"/>
        </a:p>
      </dgm:t>
    </dgm:pt>
    <dgm:pt modelId="{B47A99C3-7F06-4A1C-BE0D-AD6C7DEA7C86}">
      <dgm:prSet phldrT="[Tekst]" custT="1"/>
      <dgm:spPr/>
      <dgm:t>
        <a:bodyPr/>
        <a:lstStyle/>
        <a:p>
          <a:r>
            <a:rPr lang="pl-PL" sz="1600" dirty="0" err="1"/>
            <a:t>Analytical</a:t>
          </a:r>
          <a:r>
            <a:rPr lang="pl-PL" sz="1600" dirty="0"/>
            <a:t> </a:t>
          </a:r>
          <a:r>
            <a:rPr lang="pl-PL" sz="1600" dirty="0" err="1"/>
            <a:t>Skills</a:t>
          </a:r>
          <a:endParaRPr lang="pl-PL" sz="1600" dirty="0"/>
        </a:p>
      </dgm:t>
    </dgm:pt>
    <dgm:pt modelId="{555C7AB5-3D25-49C8-9861-216354E5ACA6}" type="parTrans" cxnId="{9042BEDA-D347-4BBC-8C22-F028FE668A07}">
      <dgm:prSet/>
      <dgm:spPr/>
      <dgm:t>
        <a:bodyPr/>
        <a:lstStyle/>
        <a:p>
          <a:endParaRPr lang="pl-PL" sz="1600"/>
        </a:p>
      </dgm:t>
    </dgm:pt>
    <dgm:pt modelId="{4E4BF02A-F161-4682-8AAE-AC06C3086A23}" type="sibTrans" cxnId="{9042BEDA-D347-4BBC-8C22-F028FE668A07}">
      <dgm:prSet/>
      <dgm:spPr/>
      <dgm:t>
        <a:bodyPr/>
        <a:lstStyle/>
        <a:p>
          <a:endParaRPr lang="pl-PL" sz="1600"/>
        </a:p>
      </dgm:t>
    </dgm:pt>
    <dgm:pt modelId="{05CF6F0B-F4D1-4F94-9654-51208BA7F565}">
      <dgm:prSet phldrT="[Tekst]" custT="1"/>
      <dgm:spPr/>
      <dgm:t>
        <a:bodyPr/>
        <a:lstStyle/>
        <a:p>
          <a:r>
            <a:rPr lang="pl-PL" sz="1600" dirty="0" err="1"/>
            <a:t>Liu</a:t>
          </a:r>
          <a:endParaRPr lang="pl-PL" sz="1600" dirty="0"/>
        </a:p>
      </dgm:t>
    </dgm:pt>
    <dgm:pt modelId="{162F31E5-8DEE-4864-B0C0-ED028D8C14B5}" type="parTrans" cxnId="{E5B80EB2-E269-4A7C-A288-159F84790649}">
      <dgm:prSet/>
      <dgm:spPr/>
      <dgm:t>
        <a:bodyPr/>
        <a:lstStyle/>
        <a:p>
          <a:endParaRPr lang="pl-PL" sz="1600"/>
        </a:p>
      </dgm:t>
    </dgm:pt>
    <dgm:pt modelId="{5332C004-1931-4725-8E3A-E583E7370EDB}" type="sibTrans" cxnId="{E5B80EB2-E269-4A7C-A288-159F84790649}">
      <dgm:prSet/>
      <dgm:spPr/>
      <dgm:t>
        <a:bodyPr/>
        <a:lstStyle/>
        <a:p>
          <a:endParaRPr lang="pl-PL" sz="1600"/>
        </a:p>
      </dgm:t>
    </dgm:pt>
    <dgm:pt modelId="{DC45095D-50E0-4FE2-A9E0-4F2B7037E9DD}">
      <dgm:prSet phldrT="[Tekst]" custT="1"/>
      <dgm:spPr/>
      <dgm:t>
        <a:bodyPr/>
        <a:lstStyle/>
        <a:p>
          <a:r>
            <a:rPr lang="pl-PL" sz="1600" dirty="0"/>
            <a:t>PUT</a:t>
          </a:r>
        </a:p>
      </dgm:t>
    </dgm:pt>
    <dgm:pt modelId="{F78C1A5D-5371-4BEF-95FB-3F9DB86A980C}" type="parTrans" cxnId="{DF5472FC-9F79-405B-AD63-FED9BC17F616}">
      <dgm:prSet/>
      <dgm:spPr/>
      <dgm:t>
        <a:bodyPr/>
        <a:lstStyle/>
        <a:p>
          <a:endParaRPr lang="pl-PL" sz="1600"/>
        </a:p>
      </dgm:t>
    </dgm:pt>
    <dgm:pt modelId="{72CCCD19-C135-46CA-AED8-5EFFC0E99A54}" type="sibTrans" cxnId="{DF5472FC-9F79-405B-AD63-FED9BC17F616}">
      <dgm:prSet/>
      <dgm:spPr/>
      <dgm:t>
        <a:bodyPr/>
        <a:lstStyle/>
        <a:p>
          <a:endParaRPr lang="pl-PL" sz="1600"/>
        </a:p>
      </dgm:t>
    </dgm:pt>
    <dgm:pt modelId="{C226DBF0-CE48-42B8-AADF-7A8A6E96EB98}">
      <dgm:prSet phldrT="[Tekst]" custT="1"/>
      <dgm:spPr/>
      <dgm:t>
        <a:bodyPr/>
        <a:lstStyle/>
        <a:p>
          <a:r>
            <a:rPr lang="pl-PL" sz="1800" b="1" dirty="0"/>
            <a:t>IEM </a:t>
          </a:r>
          <a:r>
            <a:rPr lang="pl-PL" sz="1800" b="1" dirty="0" err="1"/>
            <a:t>programme</a:t>
          </a:r>
          <a:r>
            <a:rPr lang="pl-PL" sz="1800" b="1" dirty="0"/>
            <a:t> design</a:t>
          </a:r>
        </a:p>
      </dgm:t>
    </dgm:pt>
    <dgm:pt modelId="{C6F02207-AE9F-4FFD-B341-C47DB6B306B2}" type="parTrans" cxnId="{8A68E7A9-023C-4588-9E9B-11A290DCC32A}">
      <dgm:prSet/>
      <dgm:spPr/>
      <dgm:t>
        <a:bodyPr/>
        <a:lstStyle/>
        <a:p>
          <a:endParaRPr lang="pl-PL" sz="1600"/>
        </a:p>
      </dgm:t>
    </dgm:pt>
    <dgm:pt modelId="{DB05F848-76D8-490D-9366-7F2862FEBA49}" type="sibTrans" cxnId="{8A68E7A9-023C-4588-9E9B-11A290DCC32A}">
      <dgm:prSet/>
      <dgm:spPr/>
      <dgm:t>
        <a:bodyPr/>
        <a:lstStyle/>
        <a:p>
          <a:endParaRPr lang="pl-PL" sz="1600"/>
        </a:p>
      </dgm:t>
    </dgm:pt>
    <dgm:pt modelId="{65817A44-4BB7-4C8D-8C4C-904520EFE451}">
      <dgm:prSet phldrT="[Tekst]" custT="1"/>
      <dgm:spPr/>
      <dgm:t>
        <a:bodyPr/>
        <a:lstStyle/>
        <a:p>
          <a:r>
            <a:rPr lang="pl-PL" sz="1600" dirty="0" err="1"/>
            <a:t>Number</a:t>
          </a:r>
          <a:r>
            <a:rPr lang="pl-PL" sz="1600" dirty="0"/>
            <a:t> of </a:t>
          </a:r>
          <a:r>
            <a:rPr lang="pl-PL" sz="1600" dirty="0" err="1"/>
            <a:t>semesters</a:t>
          </a:r>
          <a:endParaRPr lang="pl-PL" sz="1600" dirty="0"/>
        </a:p>
      </dgm:t>
    </dgm:pt>
    <dgm:pt modelId="{FF9B53E5-A73F-4529-AE1F-340710103D3D}" type="parTrans" cxnId="{81F012E2-45E8-4B7B-A7B0-30CEB9791E38}">
      <dgm:prSet/>
      <dgm:spPr/>
      <dgm:t>
        <a:bodyPr/>
        <a:lstStyle/>
        <a:p>
          <a:endParaRPr lang="pl-PL" sz="1600"/>
        </a:p>
      </dgm:t>
    </dgm:pt>
    <dgm:pt modelId="{3757988A-2C18-4B60-AF4D-AAF49676CABE}" type="sibTrans" cxnId="{81F012E2-45E8-4B7B-A7B0-30CEB9791E38}">
      <dgm:prSet/>
      <dgm:spPr/>
      <dgm:t>
        <a:bodyPr/>
        <a:lstStyle/>
        <a:p>
          <a:endParaRPr lang="pl-PL" sz="1600"/>
        </a:p>
      </dgm:t>
    </dgm:pt>
    <dgm:pt modelId="{F0D0A2A4-6AD6-4995-A994-DE7E71CBA683}">
      <dgm:prSet phldrT="[Tekst]" custT="1"/>
      <dgm:spPr/>
      <dgm:t>
        <a:bodyPr/>
        <a:lstStyle/>
        <a:p>
          <a:r>
            <a:rPr lang="pl-PL" sz="1600" dirty="0"/>
            <a:t>Total </a:t>
          </a:r>
          <a:r>
            <a:rPr lang="pl-PL" sz="1600" dirty="0" err="1"/>
            <a:t>number</a:t>
          </a:r>
          <a:r>
            <a:rPr lang="pl-PL" sz="1600" dirty="0"/>
            <a:t> of ECTS</a:t>
          </a:r>
        </a:p>
      </dgm:t>
    </dgm:pt>
    <dgm:pt modelId="{C88E37D2-AA68-4128-8148-368C603A2B89}" type="parTrans" cxnId="{3E9867A8-C497-47B9-9B66-B628A8907F42}">
      <dgm:prSet/>
      <dgm:spPr/>
      <dgm:t>
        <a:bodyPr/>
        <a:lstStyle/>
        <a:p>
          <a:endParaRPr lang="pl-PL" sz="1600"/>
        </a:p>
      </dgm:t>
    </dgm:pt>
    <dgm:pt modelId="{9D2F698B-9033-46B1-9157-611A3E957BDD}" type="sibTrans" cxnId="{3E9867A8-C497-47B9-9B66-B628A8907F42}">
      <dgm:prSet/>
      <dgm:spPr/>
      <dgm:t>
        <a:bodyPr/>
        <a:lstStyle/>
        <a:p>
          <a:endParaRPr lang="pl-PL" sz="1600"/>
        </a:p>
      </dgm:t>
    </dgm:pt>
    <dgm:pt modelId="{A41F4753-3A8A-4570-854B-1EED2354F57B}">
      <dgm:prSet phldrT="[Tekst]" custT="1"/>
      <dgm:spPr/>
      <dgm:t>
        <a:bodyPr/>
        <a:lstStyle/>
        <a:p>
          <a:r>
            <a:rPr lang="pl-PL" sz="1600" dirty="0" err="1"/>
            <a:t>Number</a:t>
          </a:r>
          <a:r>
            <a:rPr lang="pl-PL" sz="1600" dirty="0"/>
            <a:t> of ECTS per </a:t>
          </a:r>
          <a:r>
            <a:rPr lang="pl-PL" sz="1600" dirty="0" err="1"/>
            <a:t>cluster</a:t>
          </a:r>
          <a:endParaRPr lang="pl-PL" sz="1600" dirty="0"/>
        </a:p>
      </dgm:t>
    </dgm:pt>
    <dgm:pt modelId="{79875BD5-7425-425E-877C-7394F6A0A4D5}" type="parTrans" cxnId="{981F3BAC-6261-41DD-91E3-B132674939FF}">
      <dgm:prSet/>
      <dgm:spPr/>
      <dgm:t>
        <a:bodyPr/>
        <a:lstStyle/>
        <a:p>
          <a:endParaRPr lang="pl-PL" sz="1600"/>
        </a:p>
      </dgm:t>
    </dgm:pt>
    <dgm:pt modelId="{18CBD819-730D-4C31-8D5C-B57B96834073}" type="sibTrans" cxnId="{981F3BAC-6261-41DD-91E3-B132674939FF}">
      <dgm:prSet/>
      <dgm:spPr/>
      <dgm:t>
        <a:bodyPr/>
        <a:lstStyle/>
        <a:p>
          <a:endParaRPr lang="pl-PL" sz="1600"/>
        </a:p>
      </dgm:t>
    </dgm:pt>
    <dgm:pt modelId="{FFD92738-768B-48A2-AC2B-C49875A7F701}" type="pres">
      <dgm:prSet presAssocID="{223C595E-F939-4B3E-A867-FDB0244DBE28}" presName="Name0" presStyleCnt="0">
        <dgm:presLayoutVars>
          <dgm:dir/>
          <dgm:animLvl val="lvl"/>
          <dgm:resizeHandles val="exact"/>
        </dgm:presLayoutVars>
      </dgm:prSet>
      <dgm:spPr/>
    </dgm:pt>
    <dgm:pt modelId="{322775D4-403A-4C6F-8191-56B92CA5012F}" type="pres">
      <dgm:prSet presAssocID="{C226DBF0-CE48-42B8-AADF-7A8A6E96EB98}" presName="boxAndChildren" presStyleCnt="0"/>
      <dgm:spPr/>
    </dgm:pt>
    <dgm:pt modelId="{32859A7B-3003-42C5-877A-A68F25A055AA}" type="pres">
      <dgm:prSet presAssocID="{C226DBF0-CE48-42B8-AADF-7A8A6E96EB98}" presName="parentTextBox" presStyleLbl="node1" presStyleIdx="0" presStyleCnt="4"/>
      <dgm:spPr/>
    </dgm:pt>
    <dgm:pt modelId="{DFF24568-D45B-479B-A68B-88542A94BF24}" type="pres">
      <dgm:prSet presAssocID="{C226DBF0-CE48-42B8-AADF-7A8A6E96EB98}" presName="entireBox" presStyleLbl="node1" presStyleIdx="0" presStyleCnt="4"/>
      <dgm:spPr/>
    </dgm:pt>
    <dgm:pt modelId="{41D9E92C-4D75-4B54-B460-B43929332F77}" type="pres">
      <dgm:prSet presAssocID="{C226DBF0-CE48-42B8-AADF-7A8A6E96EB98}" presName="descendantBox" presStyleCnt="0"/>
      <dgm:spPr/>
    </dgm:pt>
    <dgm:pt modelId="{3112F223-3403-43DE-9B18-A8AE77A1A2BE}" type="pres">
      <dgm:prSet presAssocID="{65817A44-4BB7-4C8D-8C4C-904520EFE451}" presName="childTextBox" presStyleLbl="fgAccFollowNode1" presStyleIdx="0" presStyleCnt="13">
        <dgm:presLayoutVars>
          <dgm:bulletEnabled val="1"/>
        </dgm:presLayoutVars>
      </dgm:prSet>
      <dgm:spPr/>
    </dgm:pt>
    <dgm:pt modelId="{E3EFB666-B007-4DB1-9899-2532CDA95C89}" type="pres">
      <dgm:prSet presAssocID="{F0D0A2A4-6AD6-4995-A994-DE7E71CBA683}" presName="childTextBox" presStyleLbl="fgAccFollowNode1" presStyleIdx="1" presStyleCnt="13">
        <dgm:presLayoutVars>
          <dgm:bulletEnabled val="1"/>
        </dgm:presLayoutVars>
      </dgm:prSet>
      <dgm:spPr/>
    </dgm:pt>
    <dgm:pt modelId="{963AD4F4-1069-4B46-8512-13FA66F69989}" type="pres">
      <dgm:prSet presAssocID="{A41F4753-3A8A-4570-854B-1EED2354F57B}" presName="childTextBox" presStyleLbl="fgAccFollowNode1" presStyleIdx="2" presStyleCnt="13">
        <dgm:presLayoutVars>
          <dgm:bulletEnabled val="1"/>
        </dgm:presLayoutVars>
      </dgm:prSet>
      <dgm:spPr/>
    </dgm:pt>
    <dgm:pt modelId="{51C28B6F-C02D-4C8D-9C8D-8452ECF65E11}" type="pres">
      <dgm:prSet presAssocID="{2A827501-D316-472B-8A62-31122606B239}" presName="sp" presStyleCnt="0"/>
      <dgm:spPr/>
    </dgm:pt>
    <dgm:pt modelId="{36DB8A90-6E04-4DEB-9277-15935CF82188}" type="pres">
      <dgm:prSet presAssocID="{30F145B0-C5CD-44FB-B0E0-B45BFB6FC1D6}" presName="arrowAndChildren" presStyleCnt="0"/>
      <dgm:spPr/>
    </dgm:pt>
    <dgm:pt modelId="{DF2E0F47-1889-486E-B85E-2AAD94E9B1D2}" type="pres">
      <dgm:prSet presAssocID="{30F145B0-C5CD-44FB-B0E0-B45BFB6FC1D6}" presName="parentTextArrow" presStyleLbl="node1" presStyleIdx="0" presStyleCnt="4"/>
      <dgm:spPr/>
    </dgm:pt>
    <dgm:pt modelId="{FBBCCBE5-391E-4CA1-B4D3-47FE346AFCD9}" type="pres">
      <dgm:prSet presAssocID="{30F145B0-C5CD-44FB-B0E0-B45BFB6FC1D6}" presName="arrow" presStyleLbl="node1" presStyleIdx="1" presStyleCnt="4"/>
      <dgm:spPr/>
    </dgm:pt>
    <dgm:pt modelId="{176F7BAB-17DC-4206-AAAC-4735D31CFD67}" type="pres">
      <dgm:prSet presAssocID="{30F145B0-C5CD-44FB-B0E0-B45BFB6FC1D6}" presName="descendantArrow" presStyleCnt="0"/>
      <dgm:spPr/>
    </dgm:pt>
    <dgm:pt modelId="{5C38A934-A585-436B-A4B1-A80B035EF811}" type="pres">
      <dgm:prSet presAssocID="{4F09654C-7A04-40E4-B0B8-76F11F28F4A5}" presName="childTextArrow" presStyleLbl="fgAccFollowNode1" presStyleIdx="3" presStyleCnt="13">
        <dgm:presLayoutVars>
          <dgm:bulletEnabled val="1"/>
        </dgm:presLayoutVars>
      </dgm:prSet>
      <dgm:spPr/>
    </dgm:pt>
    <dgm:pt modelId="{F7724D47-D33F-424F-97E3-62D9F40E7985}" type="pres">
      <dgm:prSet presAssocID="{C886E254-69BD-4EDE-A578-68EDDA787573}" presName="childTextArrow" presStyleLbl="fgAccFollowNode1" presStyleIdx="4" presStyleCnt="13">
        <dgm:presLayoutVars>
          <dgm:bulletEnabled val="1"/>
        </dgm:presLayoutVars>
      </dgm:prSet>
      <dgm:spPr/>
    </dgm:pt>
    <dgm:pt modelId="{1DE26674-D19B-4AE8-A2BE-E6DEBCF23C58}" type="pres">
      <dgm:prSet presAssocID="{05CF6F0B-F4D1-4F94-9654-51208BA7F565}" presName="childTextArrow" presStyleLbl="fgAccFollowNode1" presStyleIdx="5" presStyleCnt="13">
        <dgm:presLayoutVars>
          <dgm:bulletEnabled val="1"/>
        </dgm:presLayoutVars>
      </dgm:prSet>
      <dgm:spPr/>
    </dgm:pt>
    <dgm:pt modelId="{2E3D877B-2D1B-451D-8368-703097BC95E5}" type="pres">
      <dgm:prSet presAssocID="{DC45095D-50E0-4FE2-A9E0-4F2B7037E9DD}" presName="childTextArrow" presStyleLbl="fgAccFollowNode1" presStyleIdx="6" presStyleCnt="13">
        <dgm:presLayoutVars>
          <dgm:bulletEnabled val="1"/>
        </dgm:presLayoutVars>
      </dgm:prSet>
      <dgm:spPr/>
    </dgm:pt>
    <dgm:pt modelId="{E1A25879-A2BC-4474-9892-2074ED87F6D9}" type="pres">
      <dgm:prSet presAssocID="{A60E6166-05A2-44D2-87E4-16B7AAFF1031}" presName="sp" presStyleCnt="0"/>
      <dgm:spPr/>
    </dgm:pt>
    <dgm:pt modelId="{9452A6C3-A929-4F90-BBAC-74D707422BD1}" type="pres">
      <dgm:prSet presAssocID="{85EFA71E-D120-4E7C-9B3D-E03572A2B181}" presName="arrowAndChildren" presStyleCnt="0"/>
      <dgm:spPr/>
    </dgm:pt>
    <dgm:pt modelId="{02F9E43E-BE81-420C-9F15-36EB91F9F433}" type="pres">
      <dgm:prSet presAssocID="{85EFA71E-D120-4E7C-9B3D-E03572A2B181}" presName="parentTextArrow" presStyleLbl="node1" presStyleIdx="1" presStyleCnt="4"/>
      <dgm:spPr/>
    </dgm:pt>
    <dgm:pt modelId="{D32877D8-F93E-4F9B-9154-2529C511FDDA}" type="pres">
      <dgm:prSet presAssocID="{85EFA71E-D120-4E7C-9B3D-E03572A2B181}" presName="arrow" presStyleLbl="node1" presStyleIdx="2" presStyleCnt="4"/>
      <dgm:spPr/>
    </dgm:pt>
    <dgm:pt modelId="{8D371DF0-65A0-4B9D-8B71-9C74D68B0BE1}" type="pres">
      <dgm:prSet presAssocID="{85EFA71E-D120-4E7C-9B3D-E03572A2B181}" presName="descendantArrow" presStyleCnt="0"/>
      <dgm:spPr/>
    </dgm:pt>
    <dgm:pt modelId="{67C5BDB5-1494-42A7-9D46-FC7FD586EE77}" type="pres">
      <dgm:prSet presAssocID="{59F08924-AA00-4484-ADEF-92D4174B26D0}" presName="childTextArrow" presStyleLbl="fgAccFollowNode1" presStyleIdx="7" presStyleCnt="13">
        <dgm:presLayoutVars>
          <dgm:bulletEnabled val="1"/>
        </dgm:presLayoutVars>
      </dgm:prSet>
      <dgm:spPr/>
    </dgm:pt>
    <dgm:pt modelId="{FBE85D17-1A6E-4FAA-868E-F2DDE7A7102F}" type="pres">
      <dgm:prSet presAssocID="{395FA4B8-CF3A-4D5A-88B4-3368C9105F11}" presName="childTextArrow" presStyleLbl="fgAccFollowNode1" presStyleIdx="8" presStyleCnt="13">
        <dgm:presLayoutVars>
          <dgm:bulletEnabled val="1"/>
        </dgm:presLayoutVars>
      </dgm:prSet>
      <dgm:spPr/>
    </dgm:pt>
    <dgm:pt modelId="{E9B9B350-61EA-46F0-8DF1-85F0C383519C}" type="pres">
      <dgm:prSet presAssocID="{A95AC7AE-29B4-4E6C-87B6-C0F77EAB2975}" presName="childTextArrow" presStyleLbl="fgAccFollowNode1" presStyleIdx="9" presStyleCnt="13">
        <dgm:presLayoutVars>
          <dgm:bulletEnabled val="1"/>
        </dgm:presLayoutVars>
      </dgm:prSet>
      <dgm:spPr/>
    </dgm:pt>
    <dgm:pt modelId="{31799105-A8D7-430C-944C-722D2621451A}" type="pres">
      <dgm:prSet presAssocID="{B47A99C3-7F06-4A1C-BE0D-AD6C7DEA7C86}" presName="childTextArrow" presStyleLbl="fgAccFollowNode1" presStyleIdx="10" presStyleCnt="13">
        <dgm:presLayoutVars>
          <dgm:bulletEnabled val="1"/>
        </dgm:presLayoutVars>
      </dgm:prSet>
      <dgm:spPr/>
    </dgm:pt>
    <dgm:pt modelId="{F5E55351-6AC5-473D-85B9-C8F605A5A537}" type="pres">
      <dgm:prSet presAssocID="{45BA9835-240B-415C-9D85-841AEF385D99}" presName="sp" presStyleCnt="0"/>
      <dgm:spPr/>
    </dgm:pt>
    <dgm:pt modelId="{7D8823E1-4700-4F3D-B95D-6C0C0D278B78}" type="pres">
      <dgm:prSet presAssocID="{9FAE9C1F-22EB-46BE-AA80-B2EFDE819597}" presName="arrowAndChildren" presStyleCnt="0"/>
      <dgm:spPr/>
    </dgm:pt>
    <dgm:pt modelId="{C256DEB0-515C-4217-B8DC-FFC8F0312BF6}" type="pres">
      <dgm:prSet presAssocID="{9FAE9C1F-22EB-46BE-AA80-B2EFDE819597}" presName="parentTextArrow" presStyleLbl="node1" presStyleIdx="2" presStyleCnt="4"/>
      <dgm:spPr/>
    </dgm:pt>
    <dgm:pt modelId="{CA784B9C-BE80-4F56-B518-F943EBD8E8E0}" type="pres">
      <dgm:prSet presAssocID="{9FAE9C1F-22EB-46BE-AA80-B2EFDE819597}" presName="arrow" presStyleLbl="node1" presStyleIdx="3" presStyleCnt="4"/>
      <dgm:spPr/>
    </dgm:pt>
    <dgm:pt modelId="{977CE868-003B-4A23-B955-C5F0C2884776}" type="pres">
      <dgm:prSet presAssocID="{9FAE9C1F-22EB-46BE-AA80-B2EFDE819597}" presName="descendantArrow" presStyleCnt="0"/>
      <dgm:spPr/>
    </dgm:pt>
    <dgm:pt modelId="{1DD014FE-1F18-4A96-9446-59A9E0006B57}" type="pres">
      <dgm:prSet presAssocID="{F6BECED2-E160-4B87-B602-5E1E023331D7}" presName="childTextArrow" presStyleLbl="fgAccFollowNode1" presStyleIdx="11" presStyleCnt="13">
        <dgm:presLayoutVars>
          <dgm:bulletEnabled val="1"/>
        </dgm:presLayoutVars>
      </dgm:prSet>
      <dgm:spPr/>
    </dgm:pt>
    <dgm:pt modelId="{299B205E-3644-45DB-BAAE-FD1E131B2F02}" type="pres">
      <dgm:prSet presAssocID="{221EBD9B-778F-4A01-BCB0-56B0D6DE7987}" presName="childTextArrow" presStyleLbl="fgAccFollowNode1" presStyleIdx="12" presStyleCnt="13">
        <dgm:presLayoutVars>
          <dgm:bulletEnabled val="1"/>
        </dgm:presLayoutVars>
      </dgm:prSet>
      <dgm:spPr/>
    </dgm:pt>
  </dgm:ptLst>
  <dgm:cxnLst>
    <dgm:cxn modelId="{D2E4DD02-53B9-4A86-91AA-FE9EB8B914BF}" type="presOf" srcId="{B47A99C3-7F06-4A1C-BE0D-AD6C7DEA7C86}" destId="{31799105-A8D7-430C-944C-722D2621451A}" srcOrd="0" destOrd="0" presId="urn:microsoft.com/office/officeart/2005/8/layout/process4"/>
    <dgm:cxn modelId="{1F5FCA06-F818-4DDC-9B32-BB6D09C15426}" type="presOf" srcId="{223C595E-F939-4B3E-A867-FDB0244DBE28}" destId="{FFD92738-768B-48A2-AC2B-C49875A7F701}" srcOrd="0" destOrd="0" presId="urn:microsoft.com/office/officeart/2005/8/layout/process4"/>
    <dgm:cxn modelId="{6BA0660A-01E5-4311-95C7-6C4D51E6B2FB}" type="presOf" srcId="{85EFA71E-D120-4E7C-9B3D-E03572A2B181}" destId="{02F9E43E-BE81-420C-9F15-36EB91F9F433}" srcOrd="0" destOrd="0" presId="urn:microsoft.com/office/officeart/2005/8/layout/process4"/>
    <dgm:cxn modelId="{A701061A-12B6-41F3-B197-5C44F3DC634C}" srcId="{85EFA71E-D120-4E7C-9B3D-E03572A2B181}" destId="{59F08924-AA00-4484-ADEF-92D4174B26D0}" srcOrd="0" destOrd="0" parTransId="{AB9E37E2-372B-40BA-95A9-C4498BB2DD70}" sibTransId="{D6C6FDB3-C610-4256-8FA0-B10F1D470853}"/>
    <dgm:cxn modelId="{61A92D1A-3D3B-4AEF-944E-067FE2A1B3B3}" srcId="{30F145B0-C5CD-44FB-B0E0-B45BFB6FC1D6}" destId="{4F09654C-7A04-40E4-B0B8-76F11F28F4A5}" srcOrd="0" destOrd="0" parTransId="{011A87E3-00BE-4514-84A4-659013FFAFB8}" sibTransId="{92D26632-E240-4628-8D8B-E16CEFF43DCB}"/>
    <dgm:cxn modelId="{437DC71B-AAE1-436F-A02F-824E703C0B8E}" srcId="{223C595E-F939-4B3E-A867-FDB0244DBE28}" destId="{30F145B0-C5CD-44FB-B0E0-B45BFB6FC1D6}" srcOrd="2" destOrd="0" parTransId="{FF5E2D27-9057-481B-97F4-875973EB3062}" sibTransId="{2A827501-D316-472B-8A62-31122606B239}"/>
    <dgm:cxn modelId="{98FEF01B-8DF0-476F-84FF-F0702EA76384}" srcId="{9FAE9C1F-22EB-46BE-AA80-B2EFDE819597}" destId="{F6BECED2-E160-4B87-B602-5E1E023331D7}" srcOrd="0" destOrd="0" parTransId="{1879C461-CA23-48F0-9C8E-18812F79E9AC}" sibTransId="{07F2CA6B-AF16-490B-9CA9-6EE7E5B76CE9}"/>
    <dgm:cxn modelId="{1A29351D-DC7B-4CE4-9F6D-1D1CB125B6A1}" type="presOf" srcId="{F0D0A2A4-6AD6-4995-A994-DE7E71CBA683}" destId="{E3EFB666-B007-4DB1-9899-2532CDA95C89}" srcOrd="0" destOrd="0" presId="urn:microsoft.com/office/officeart/2005/8/layout/process4"/>
    <dgm:cxn modelId="{CEF13A27-18C0-454D-B588-31C9C88567FE}" srcId="{223C595E-F939-4B3E-A867-FDB0244DBE28}" destId="{85EFA71E-D120-4E7C-9B3D-E03572A2B181}" srcOrd="1" destOrd="0" parTransId="{74D92865-188D-4CF8-BBB5-6E3DE70CD429}" sibTransId="{A60E6166-05A2-44D2-87E4-16B7AAFF1031}"/>
    <dgm:cxn modelId="{2A8E7734-D9ED-458C-BEE7-D57A26F7A371}" type="presOf" srcId="{05CF6F0B-F4D1-4F94-9654-51208BA7F565}" destId="{1DE26674-D19B-4AE8-A2BE-E6DEBCF23C58}" srcOrd="0" destOrd="0" presId="urn:microsoft.com/office/officeart/2005/8/layout/process4"/>
    <dgm:cxn modelId="{86E37544-BD6F-4190-90EE-16CDB54E06DB}" type="presOf" srcId="{30F145B0-C5CD-44FB-B0E0-B45BFB6FC1D6}" destId="{FBBCCBE5-391E-4CA1-B4D3-47FE346AFCD9}" srcOrd="1" destOrd="0" presId="urn:microsoft.com/office/officeart/2005/8/layout/process4"/>
    <dgm:cxn modelId="{71947B46-D2EC-40C5-87C4-CE538BC228F4}" type="presOf" srcId="{9FAE9C1F-22EB-46BE-AA80-B2EFDE819597}" destId="{CA784B9C-BE80-4F56-B518-F943EBD8E8E0}" srcOrd="1" destOrd="0" presId="urn:microsoft.com/office/officeart/2005/8/layout/process4"/>
    <dgm:cxn modelId="{5DD8CF48-90BD-47D9-A533-5C8AB96B4427}" type="presOf" srcId="{221EBD9B-778F-4A01-BCB0-56B0D6DE7987}" destId="{299B205E-3644-45DB-BAAE-FD1E131B2F02}" srcOrd="0" destOrd="0" presId="urn:microsoft.com/office/officeart/2005/8/layout/process4"/>
    <dgm:cxn modelId="{C29DC76B-75A8-4667-9B78-D3704945470D}" type="presOf" srcId="{DC45095D-50E0-4FE2-A9E0-4F2B7037E9DD}" destId="{2E3D877B-2D1B-451D-8368-703097BC95E5}" srcOrd="0" destOrd="0" presId="urn:microsoft.com/office/officeart/2005/8/layout/process4"/>
    <dgm:cxn modelId="{FA42376F-04C5-438D-99E8-BAC1FE4DB8B2}" type="presOf" srcId="{A95AC7AE-29B4-4E6C-87B6-C0F77EAB2975}" destId="{E9B9B350-61EA-46F0-8DF1-85F0C383519C}" srcOrd="0" destOrd="0" presId="urn:microsoft.com/office/officeart/2005/8/layout/process4"/>
    <dgm:cxn modelId="{28593654-AA4D-4F3C-B192-C03FF8212BD3}" type="presOf" srcId="{A41F4753-3A8A-4570-854B-1EED2354F57B}" destId="{963AD4F4-1069-4B46-8512-13FA66F69989}" srcOrd="0" destOrd="0" presId="urn:microsoft.com/office/officeart/2005/8/layout/process4"/>
    <dgm:cxn modelId="{35AE4676-3346-46FE-B5C6-843936996282}" srcId="{9FAE9C1F-22EB-46BE-AA80-B2EFDE819597}" destId="{221EBD9B-778F-4A01-BCB0-56B0D6DE7987}" srcOrd="1" destOrd="0" parTransId="{BFA709FD-39A0-435E-B46C-460F1FE23580}" sibTransId="{30B0D086-31A7-4B43-8128-510B27B42C1B}"/>
    <dgm:cxn modelId="{01070757-4C48-4ABF-A656-ACC746BC6308}" type="presOf" srcId="{59F08924-AA00-4484-ADEF-92D4174B26D0}" destId="{67C5BDB5-1494-42A7-9D46-FC7FD586EE77}" srcOrd="0" destOrd="0" presId="urn:microsoft.com/office/officeart/2005/8/layout/process4"/>
    <dgm:cxn modelId="{90EA2D77-9068-4756-9DCF-965966F0C721}" srcId="{85EFA71E-D120-4E7C-9B3D-E03572A2B181}" destId="{395FA4B8-CF3A-4D5A-88B4-3368C9105F11}" srcOrd="1" destOrd="0" parTransId="{F189B42A-1ABB-4399-A91C-B7B1ABDE3921}" sibTransId="{F4328EDC-FCAF-488D-A1BF-93C3755588DF}"/>
    <dgm:cxn modelId="{5B50AB57-BAC1-478C-AEAF-4CD0291CA933}" type="presOf" srcId="{85EFA71E-D120-4E7C-9B3D-E03572A2B181}" destId="{D32877D8-F93E-4F9B-9154-2529C511FDDA}" srcOrd="1" destOrd="0" presId="urn:microsoft.com/office/officeart/2005/8/layout/process4"/>
    <dgm:cxn modelId="{A8D44B7C-5A87-4D86-B8D7-F0175C147309}" type="presOf" srcId="{C226DBF0-CE48-42B8-AADF-7A8A6E96EB98}" destId="{32859A7B-3003-42C5-877A-A68F25A055AA}" srcOrd="0" destOrd="0" presId="urn:microsoft.com/office/officeart/2005/8/layout/process4"/>
    <dgm:cxn modelId="{9A0C4481-10C8-46B5-8E2D-45A00FFDA803}" type="presOf" srcId="{65817A44-4BB7-4C8D-8C4C-904520EFE451}" destId="{3112F223-3403-43DE-9B18-A8AE77A1A2BE}" srcOrd="0" destOrd="0" presId="urn:microsoft.com/office/officeart/2005/8/layout/process4"/>
    <dgm:cxn modelId="{AF4A9188-049D-45FD-A117-3D61B23D68E0}" type="presOf" srcId="{395FA4B8-CF3A-4D5A-88B4-3368C9105F11}" destId="{FBE85D17-1A6E-4FAA-868E-F2DDE7A7102F}" srcOrd="0" destOrd="0" presId="urn:microsoft.com/office/officeart/2005/8/layout/process4"/>
    <dgm:cxn modelId="{38D33A8D-6093-4B01-B750-B97A0577092F}" type="presOf" srcId="{30F145B0-C5CD-44FB-B0E0-B45BFB6FC1D6}" destId="{DF2E0F47-1889-486E-B85E-2AAD94E9B1D2}" srcOrd="0" destOrd="0" presId="urn:microsoft.com/office/officeart/2005/8/layout/process4"/>
    <dgm:cxn modelId="{5757C48E-1064-48A3-B432-3692DDB764A8}" type="presOf" srcId="{F6BECED2-E160-4B87-B602-5E1E023331D7}" destId="{1DD014FE-1F18-4A96-9446-59A9E0006B57}" srcOrd="0" destOrd="0" presId="urn:microsoft.com/office/officeart/2005/8/layout/process4"/>
    <dgm:cxn modelId="{F0EF9E94-0D4A-44E7-BEE3-5A3A32698740}" type="presOf" srcId="{C886E254-69BD-4EDE-A578-68EDDA787573}" destId="{F7724D47-D33F-424F-97E3-62D9F40E7985}" srcOrd="0" destOrd="0" presId="urn:microsoft.com/office/officeart/2005/8/layout/process4"/>
    <dgm:cxn modelId="{EA8E589C-FA54-43E6-8C90-472332DC55C0}" srcId="{85EFA71E-D120-4E7C-9B3D-E03572A2B181}" destId="{A95AC7AE-29B4-4E6C-87B6-C0F77EAB2975}" srcOrd="2" destOrd="0" parTransId="{2ABC5AF0-67CF-48BC-B9A9-6E2452B22636}" sibTransId="{3B8D31CF-1270-4F1C-8E63-27A9C92D1A19}"/>
    <dgm:cxn modelId="{3E9867A8-C497-47B9-9B66-B628A8907F42}" srcId="{C226DBF0-CE48-42B8-AADF-7A8A6E96EB98}" destId="{F0D0A2A4-6AD6-4995-A994-DE7E71CBA683}" srcOrd="1" destOrd="0" parTransId="{C88E37D2-AA68-4128-8148-368C603A2B89}" sibTransId="{9D2F698B-9033-46B1-9157-611A3E957BDD}"/>
    <dgm:cxn modelId="{8A68E7A9-023C-4588-9E9B-11A290DCC32A}" srcId="{223C595E-F939-4B3E-A867-FDB0244DBE28}" destId="{C226DBF0-CE48-42B8-AADF-7A8A6E96EB98}" srcOrd="3" destOrd="0" parTransId="{C6F02207-AE9F-4FFD-B341-C47DB6B306B2}" sibTransId="{DB05F848-76D8-490D-9366-7F2862FEBA49}"/>
    <dgm:cxn modelId="{981F3BAC-6261-41DD-91E3-B132674939FF}" srcId="{C226DBF0-CE48-42B8-AADF-7A8A6E96EB98}" destId="{A41F4753-3A8A-4570-854B-1EED2354F57B}" srcOrd="2" destOrd="0" parTransId="{79875BD5-7425-425E-877C-7394F6A0A4D5}" sibTransId="{18CBD819-730D-4C31-8D5C-B57B96834073}"/>
    <dgm:cxn modelId="{0B4B3FB0-2430-44F9-88FF-DCEA2F906ECA}" srcId="{223C595E-F939-4B3E-A867-FDB0244DBE28}" destId="{9FAE9C1F-22EB-46BE-AA80-B2EFDE819597}" srcOrd="0" destOrd="0" parTransId="{29DB692E-70D8-45AD-9870-EA96D8E6906F}" sibTransId="{45BA9835-240B-415C-9D85-841AEF385D99}"/>
    <dgm:cxn modelId="{E5B80EB2-E269-4A7C-A288-159F84790649}" srcId="{30F145B0-C5CD-44FB-B0E0-B45BFB6FC1D6}" destId="{05CF6F0B-F4D1-4F94-9654-51208BA7F565}" srcOrd="2" destOrd="0" parTransId="{162F31E5-8DEE-4864-B0C0-ED028D8C14B5}" sibTransId="{5332C004-1931-4725-8E3A-E583E7370EDB}"/>
    <dgm:cxn modelId="{9042BEDA-D347-4BBC-8C22-F028FE668A07}" srcId="{85EFA71E-D120-4E7C-9B3D-E03572A2B181}" destId="{B47A99C3-7F06-4A1C-BE0D-AD6C7DEA7C86}" srcOrd="3" destOrd="0" parTransId="{555C7AB5-3D25-49C8-9861-216354E5ACA6}" sibTransId="{4E4BF02A-F161-4682-8AAE-AC06C3086A23}"/>
    <dgm:cxn modelId="{79BE62DC-A23C-4166-BDCF-B5DD9EE265AE}" type="presOf" srcId="{9FAE9C1F-22EB-46BE-AA80-B2EFDE819597}" destId="{C256DEB0-515C-4217-B8DC-FFC8F0312BF6}" srcOrd="0" destOrd="0" presId="urn:microsoft.com/office/officeart/2005/8/layout/process4"/>
    <dgm:cxn modelId="{81F012E2-45E8-4B7B-A7B0-30CEB9791E38}" srcId="{C226DBF0-CE48-42B8-AADF-7A8A6E96EB98}" destId="{65817A44-4BB7-4C8D-8C4C-904520EFE451}" srcOrd="0" destOrd="0" parTransId="{FF9B53E5-A73F-4529-AE1F-340710103D3D}" sibTransId="{3757988A-2C18-4B60-AF4D-AAF49676CABE}"/>
    <dgm:cxn modelId="{AB38D4E8-2343-4D95-96CA-2CD039504F97}" srcId="{30F145B0-C5CD-44FB-B0E0-B45BFB6FC1D6}" destId="{C886E254-69BD-4EDE-A578-68EDDA787573}" srcOrd="1" destOrd="0" parTransId="{9260D157-EC1E-4980-80B2-F5967F994010}" sibTransId="{8B9CD84B-8D82-4FEF-A3A5-7799D701BC0A}"/>
    <dgm:cxn modelId="{56F29FF0-AAFC-46B5-AA67-8C3AD1B3C1CA}" type="presOf" srcId="{C226DBF0-CE48-42B8-AADF-7A8A6E96EB98}" destId="{DFF24568-D45B-479B-A68B-88542A94BF24}" srcOrd="1" destOrd="0" presId="urn:microsoft.com/office/officeart/2005/8/layout/process4"/>
    <dgm:cxn modelId="{1EA15BF2-B392-41F6-B10D-479440C6E5BA}" type="presOf" srcId="{4F09654C-7A04-40E4-B0B8-76F11F28F4A5}" destId="{5C38A934-A585-436B-A4B1-A80B035EF811}" srcOrd="0" destOrd="0" presId="urn:microsoft.com/office/officeart/2005/8/layout/process4"/>
    <dgm:cxn modelId="{DF5472FC-9F79-405B-AD63-FED9BC17F616}" srcId="{30F145B0-C5CD-44FB-B0E0-B45BFB6FC1D6}" destId="{DC45095D-50E0-4FE2-A9E0-4F2B7037E9DD}" srcOrd="3" destOrd="0" parTransId="{F78C1A5D-5371-4BEF-95FB-3F9DB86A980C}" sibTransId="{72CCCD19-C135-46CA-AED8-5EFFC0E99A54}"/>
    <dgm:cxn modelId="{1D0414BD-52EF-41D0-BD6D-204927EFE8C4}" type="presParOf" srcId="{FFD92738-768B-48A2-AC2B-C49875A7F701}" destId="{322775D4-403A-4C6F-8191-56B92CA5012F}" srcOrd="0" destOrd="0" presId="urn:microsoft.com/office/officeart/2005/8/layout/process4"/>
    <dgm:cxn modelId="{DB90BC3F-FA8F-4499-A9F3-6C9732955623}" type="presParOf" srcId="{322775D4-403A-4C6F-8191-56B92CA5012F}" destId="{32859A7B-3003-42C5-877A-A68F25A055AA}" srcOrd="0" destOrd="0" presId="urn:microsoft.com/office/officeart/2005/8/layout/process4"/>
    <dgm:cxn modelId="{26ABE0CE-C7B7-49CC-A7EC-EDE3C36E77D1}" type="presParOf" srcId="{322775D4-403A-4C6F-8191-56B92CA5012F}" destId="{DFF24568-D45B-479B-A68B-88542A94BF24}" srcOrd="1" destOrd="0" presId="urn:microsoft.com/office/officeart/2005/8/layout/process4"/>
    <dgm:cxn modelId="{FB9B1DB9-F93C-40B6-B0C4-7F81C980D915}" type="presParOf" srcId="{322775D4-403A-4C6F-8191-56B92CA5012F}" destId="{41D9E92C-4D75-4B54-B460-B43929332F77}" srcOrd="2" destOrd="0" presId="urn:microsoft.com/office/officeart/2005/8/layout/process4"/>
    <dgm:cxn modelId="{DAFF0B23-7EC9-4D19-8B83-BAAAB217F724}" type="presParOf" srcId="{41D9E92C-4D75-4B54-B460-B43929332F77}" destId="{3112F223-3403-43DE-9B18-A8AE77A1A2BE}" srcOrd="0" destOrd="0" presId="urn:microsoft.com/office/officeart/2005/8/layout/process4"/>
    <dgm:cxn modelId="{DBFF28F7-BAF1-40BE-B597-B0042AC4FEC3}" type="presParOf" srcId="{41D9E92C-4D75-4B54-B460-B43929332F77}" destId="{E3EFB666-B007-4DB1-9899-2532CDA95C89}" srcOrd="1" destOrd="0" presId="urn:microsoft.com/office/officeart/2005/8/layout/process4"/>
    <dgm:cxn modelId="{046800CB-1854-4E1B-9BFF-D008821B8A1B}" type="presParOf" srcId="{41D9E92C-4D75-4B54-B460-B43929332F77}" destId="{963AD4F4-1069-4B46-8512-13FA66F69989}" srcOrd="2" destOrd="0" presId="urn:microsoft.com/office/officeart/2005/8/layout/process4"/>
    <dgm:cxn modelId="{2353B433-7BB7-48CA-B8C8-58F2C30296AB}" type="presParOf" srcId="{FFD92738-768B-48A2-AC2B-C49875A7F701}" destId="{51C28B6F-C02D-4C8D-9C8D-8452ECF65E11}" srcOrd="1" destOrd="0" presId="urn:microsoft.com/office/officeart/2005/8/layout/process4"/>
    <dgm:cxn modelId="{B65E2320-1911-40E0-A015-0C0BABC37D4F}" type="presParOf" srcId="{FFD92738-768B-48A2-AC2B-C49875A7F701}" destId="{36DB8A90-6E04-4DEB-9277-15935CF82188}" srcOrd="2" destOrd="0" presId="urn:microsoft.com/office/officeart/2005/8/layout/process4"/>
    <dgm:cxn modelId="{348A1D99-73C3-406D-9A0C-7F9BAE1F8A56}" type="presParOf" srcId="{36DB8A90-6E04-4DEB-9277-15935CF82188}" destId="{DF2E0F47-1889-486E-B85E-2AAD94E9B1D2}" srcOrd="0" destOrd="0" presId="urn:microsoft.com/office/officeart/2005/8/layout/process4"/>
    <dgm:cxn modelId="{7F24504D-B1E3-432F-ABE6-465469B05A8F}" type="presParOf" srcId="{36DB8A90-6E04-4DEB-9277-15935CF82188}" destId="{FBBCCBE5-391E-4CA1-B4D3-47FE346AFCD9}" srcOrd="1" destOrd="0" presId="urn:microsoft.com/office/officeart/2005/8/layout/process4"/>
    <dgm:cxn modelId="{8E92C0D9-7501-4A22-B731-5BC5E6E5BFC8}" type="presParOf" srcId="{36DB8A90-6E04-4DEB-9277-15935CF82188}" destId="{176F7BAB-17DC-4206-AAAC-4735D31CFD67}" srcOrd="2" destOrd="0" presId="urn:microsoft.com/office/officeart/2005/8/layout/process4"/>
    <dgm:cxn modelId="{6D361EF9-8286-455B-B709-DD6C52698E27}" type="presParOf" srcId="{176F7BAB-17DC-4206-AAAC-4735D31CFD67}" destId="{5C38A934-A585-436B-A4B1-A80B035EF811}" srcOrd="0" destOrd="0" presId="urn:microsoft.com/office/officeart/2005/8/layout/process4"/>
    <dgm:cxn modelId="{E7CEA00A-7A95-4E90-8C7B-F714AAF3032B}" type="presParOf" srcId="{176F7BAB-17DC-4206-AAAC-4735D31CFD67}" destId="{F7724D47-D33F-424F-97E3-62D9F40E7985}" srcOrd="1" destOrd="0" presId="urn:microsoft.com/office/officeart/2005/8/layout/process4"/>
    <dgm:cxn modelId="{B6DB9677-8959-46EE-9E0C-4DA43C59405B}" type="presParOf" srcId="{176F7BAB-17DC-4206-AAAC-4735D31CFD67}" destId="{1DE26674-D19B-4AE8-A2BE-E6DEBCF23C58}" srcOrd="2" destOrd="0" presId="urn:microsoft.com/office/officeart/2005/8/layout/process4"/>
    <dgm:cxn modelId="{9F7C9E06-B64A-4D2C-A11B-FF3C129B641E}" type="presParOf" srcId="{176F7BAB-17DC-4206-AAAC-4735D31CFD67}" destId="{2E3D877B-2D1B-451D-8368-703097BC95E5}" srcOrd="3" destOrd="0" presId="urn:microsoft.com/office/officeart/2005/8/layout/process4"/>
    <dgm:cxn modelId="{D114D821-3F3C-458C-8193-8FB445129CD2}" type="presParOf" srcId="{FFD92738-768B-48A2-AC2B-C49875A7F701}" destId="{E1A25879-A2BC-4474-9892-2074ED87F6D9}" srcOrd="3" destOrd="0" presId="urn:microsoft.com/office/officeart/2005/8/layout/process4"/>
    <dgm:cxn modelId="{768C7708-D383-4DA5-B9EB-766C35C2929E}" type="presParOf" srcId="{FFD92738-768B-48A2-AC2B-C49875A7F701}" destId="{9452A6C3-A929-4F90-BBAC-74D707422BD1}" srcOrd="4" destOrd="0" presId="urn:microsoft.com/office/officeart/2005/8/layout/process4"/>
    <dgm:cxn modelId="{000912EC-729A-4708-A09A-867D48E415C0}" type="presParOf" srcId="{9452A6C3-A929-4F90-BBAC-74D707422BD1}" destId="{02F9E43E-BE81-420C-9F15-36EB91F9F433}" srcOrd="0" destOrd="0" presId="urn:microsoft.com/office/officeart/2005/8/layout/process4"/>
    <dgm:cxn modelId="{34EDCF31-84E8-45E9-988D-3367856FB40D}" type="presParOf" srcId="{9452A6C3-A929-4F90-BBAC-74D707422BD1}" destId="{D32877D8-F93E-4F9B-9154-2529C511FDDA}" srcOrd="1" destOrd="0" presId="urn:microsoft.com/office/officeart/2005/8/layout/process4"/>
    <dgm:cxn modelId="{70AD716F-330D-458A-B186-0D2DC40ED36E}" type="presParOf" srcId="{9452A6C3-A929-4F90-BBAC-74D707422BD1}" destId="{8D371DF0-65A0-4B9D-8B71-9C74D68B0BE1}" srcOrd="2" destOrd="0" presId="urn:microsoft.com/office/officeart/2005/8/layout/process4"/>
    <dgm:cxn modelId="{AF6BAC33-8FD9-4105-AC4A-BAFB745AB171}" type="presParOf" srcId="{8D371DF0-65A0-4B9D-8B71-9C74D68B0BE1}" destId="{67C5BDB5-1494-42A7-9D46-FC7FD586EE77}" srcOrd="0" destOrd="0" presId="urn:microsoft.com/office/officeart/2005/8/layout/process4"/>
    <dgm:cxn modelId="{B49AE530-1F6C-44AE-936B-EE146864CF48}" type="presParOf" srcId="{8D371DF0-65A0-4B9D-8B71-9C74D68B0BE1}" destId="{FBE85D17-1A6E-4FAA-868E-F2DDE7A7102F}" srcOrd="1" destOrd="0" presId="urn:microsoft.com/office/officeart/2005/8/layout/process4"/>
    <dgm:cxn modelId="{2CEE5EC7-D93E-4A84-857F-C70024418C28}" type="presParOf" srcId="{8D371DF0-65A0-4B9D-8B71-9C74D68B0BE1}" destId="{E9B9B350-61EA-46F0-8DF1-85F0C383519C}" srcOrd="2" destOrd="0" presId="urn:microsoft.com/office/officeart/2005/8/layout/process4"/>
    <dgm:cxn modelId="{6F1FD6AE-F50C-4126-B511-C5BD12ACD64A}" type="presParOf" srcId="{8D371DF0-65A0-4B9D-8B71-9C74D68B0BE1}" destId="{31799105-A8D7-430C-944C-722D2621451A}" srcOrd="3" destOrd="0" presId="urn:microsoft.com/office/officeart/2005/8/layout/process4"/>
    <dgm:cxn modelId="{905D5A4C-1E22-4229-A708-B743D1A18DD4}" type="presParOf" srcId="{FFD92738-768B-48A2-AC2B-C49875A7F701}" destId="{F5E55351-6AC5-473D-85B9-C8F605A5A537}" srcOrd="5" destOrd="0" presId="urn:microsoft.com/office/officeart/2005/8/layout/process4"/>
    <dgm:cxn modelId="{5B50E4D6-9414-4B0D-9C8B-83B27A1F7154}" type="presParOf" srcId="{FFD92738-768B-48A2-AC2B-C49875A7F701}" destId="{7D8823E1-4700-4F3D-B95D-6C0C0D278B78}" srcOrd="6" destOrd="0" presId="urn:microsoft.com/office/officeart/2005/8/layout/process4"/>
    <dgm:cxn modelId="{22985937-BBA3-4A7B-8652-F07B1EA9193C}" type="presParOf" srcId="{7D8823E1-4700-4F3D-B95D-6C0C0D278B78}" destId="{C256DEB0-515C-4217-B8DC-FFC8F0312BF6}" srcOrd="0" destOrd="0" presId="urn:microsoft.com/office/officeart/2005/8/layout/process4"/>
    <dgm:cxn modelId="{7DBCAB2B-9C37-4B37-AD9A-E497ADBFA775}" type="presParOf" srcId="{7D8823E1-4700-4F3D-B95D-6C0C0D278B78}" destId="{CA784B9C-BE80-4F56-B518-F943EBD8E8E0}" srcOrd="1" destOrd="0" presId="urn:microsoft.com/office/officeart/2005/8/layout/process4"/>
    <dgm:cxn modelId="{43391CD7-E310-4C2F-A9C3-2087D71D87AA}" type="presParOf" srcId="{7D8823E1-4700-4F3D-B95D-6C0C0D278B78}" destId="{977CE868-003B-4A23-B955-C5F0C2884776}" srcOrd="2" destOrd="0" presId="urn:microsoft.com/office/officeart/2005/8/layout/process4"/>
    <dgm:cxn modelId="{1BBD6F5C-C91F-4C80-9A00-C04596659329}" type="presParOf" srcId="{977CE868-003B-4A23-B955-C5F0C2884776}" destId="{1DD014FE-1F18-4A96-9446-59A9E0006B57}" srcOrd="0" destOrd="0" presId="urn:microsoft.com/office/officeart/2005/8/layout/process4"/>
    <dgm:cxn modelId="{4EE2B8F3-559C-4D52-9773-F6053ACB7EF4}" type="presParOf" srcId="{977CE868-003B-4A23-B955-C5F0C2884776}" destId="{299B205E-3644-45DB-BAAE-FD1E131B2F02}" srcOrd="1" destOrd="0" presId="urn:microsoft.com/office/officeart/2005/8/layout/process4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223C595E-F939-4B3E-A867-FDB0244DBE28}" type="doc">
      <dgm:prSet loTypeId="urn:microsoft.com/office/officeart/2005/8/layout/process4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l-PL"/>
        </a:p>
      </dgm:t>
    </dgm:pt>
    <dgm:pt modelId="{9FAE9C1F-22EB-46BE-AA80-B2EFDE819597}">
      <dgm:prSet phldrT="[Tekst]" custT="1"/>
      <dgm:spPr/>
      <dgm:t>
        <a:bodyPr/>
        <a:lstStyle/>
        <a:p>
          <a:r>
            <a:rPr lang="pl-PL" sz="1800" b="1" dirty="0" err="1"/>
            <a:t>BoK</a:t>
          </a:r>
          <a:r>
            <a:rPr lang="pl-PL" sz="1800" b="1" dirty="0"/>
            <a:t> </a:t>
          </a:r>
          <a:r>
            <a:rPr lang="pl-PL" sz="1800" b="1" dirty="0" err="1"/>
            <a:t>analysis</a:t>
          </a:r>
          <a:endParaRPr lang="pl-PL" sz="1800" b="1" dirty="0"/>
        </a:p>
      </dgm:t>
    </dgm:pt>
    <dgm:pt modelId="{29DB692E-70D8-45AD-9870-EA96D8E6906F}" type="parTrans" cxnId="{0B4B3FB0-2430-44F9-88FF-DCEA2F906ECA}">
      <dgm:prSet/>
      <dgm:spPr/>
      <dgm:t>
        <a:bodyPr/>
        <a:lstStyle/>
        <a:p>
          <a:endParaRPr lang="pl-PL" sz="1600"/>
        </a:p>
      </dgm:t>
    </dgm:pt>
    <dgm:pt modelId="{45BA9835-240B-415C-9D85-841AEF385D99}" type="sibTrans" cxnId="{0B4B3FB0-2430-44F9-88FF-DCEA2F906ECA}">
      <dgm:prSet/>
      <dgm:spPr/>
      <dgm:t>
        <a:bodyPr/>
        <a:lstStyle/>
        <a:p>
          <a:endParaRPr lang="pl-PL" sz="1600"/>
        </a:p>
      </dgm:t>
    </dgm:pt>
    <dgm:pt modelId="{F6BECED2-E160-4B87-B602-5E1E023331D7}">
      <dgm:prSet phldrT="[Tekst]" custT="1"/>
      <dgm:spPr/>
      <dgm:t>
        <a:bodyPr/>
        <a:lstStyle/>
        <a:p>
          <a:r>
            <a:rPr lang="pl-PL" sz="1600" dirty="0" err="1"/>
            <a:t>Industry</a:t>
          </a:r>
          <a:r>
            <a:rPr lang="pl-PL" sz="1600" dirty="0"/>
            <a:t> </a:t>
          </a:r>
          <a:r>
            <a:rPr lang="pl-PL" sz="1600" dirty="0" err="1"/>
            <a:t>needs</a:t>
          </a:r>
          <a:endParaRPr lang="pl-PL" sz="1600" dirty="0"/>
        </a:p>
      </dgm:t>
    </dgm:pt>
    <dgm:pt modelId="{1879C461-CA23-48F0-9C8E-18812F79E9AC}" type="parTrans" cxnId="{98FEF01B-8DF0-476F-84FF-F0702EA76384}">
      <dgm:prSet/>
      <dgm:spPr/>
      <dgm:t>
        <a:bodyPr/>
        <a:lstStyle/>
        <a:p>
          <a:endParaRPr lang="pl-PL" sz="1600"/>
        </a:p>
      </dgm:t>
    </dgm:pt>
    <dgm:pt modelId="{07F2CA6B-AF16-490B-9CA9-6EE7E5B76CE9}" type="sibTrans" cxnId="{98FEF01B-8DF0-476F-84FF-F0702EA76384}">
      <dgm:prSet/>
      <dgm:spPr/>
      <dgm:t>
        <a:bodyPr/>
        <a:lstStyle/>
        <a:p>
          <a:endParaRPr lang="pl-PL" sz="1600"/>
        </a:p>
      </dgm:t>
    </dgm:pt>
    <dgm:pt modelId="{221EBD9B-778F-4A01-BCB0-56B0D6DE7987}">
      <dgm:prSet phldrT="[Tekst]" custT="1"/>
      <dgm:spPr/>
      <dgm:t>
        <a:bodyPr/>
        <a:lstStyle/>
        <a:p>
          <a:r>
            <a:rPr lang="pl-PL" sz="1600" dirty="0" err="1"/>
            <a:t>Students</a:t>
          </a:r>
          <a:r>
            <a:rPr lang="pl-PL" sz="1600" dirty="0"/>
            <a:t> </a:t>
          </a:r>
          <a:r>
            <a:rPr lang="pl-PL" sz="1600" dirty="0" err="1"/>
            <a:t>expectations</a:t>
          </a:r>
          <a:endParaRPr lang="pl-PL" sz="1600" dirty="0"/>
        </a:p>
      </dgm:t>
    </dgm:pt>
    <dgm:pt modelId="{BFA709FD-39A0-435E-B46C-460F1FE23580}" type="parTrans" cxnId="{35AE4676-3346-46FE-B5C6-843936996282}">
      <dgm:prSet/>
      <dgm:spPr/>
      <dgm:t>
        <a:bodyPr/>
        <a:lstStyle/>
        <a:p>
          <a:endParaRPr lang="pl-PL" sz="1600"/>
        </a:p>
      </dgm:t>
    </dgm:pt>
    <dgm:pt modelId="{30B0D086-31A7-4B43-8128-510B27B42C1B}" type="sibTrans" cxnId="{35AE4676-3346-46FE-B5C6-843936996282}">
      <dgm:prSet/>
      <dgm:spPr/>
      <dgm:t>
        <a:bodyPr/>
        <a:lstStyle/>
        <a:p>
          <a:endParaRPr lang="pl-PL" sz="1600"/>
        </a:p>
      </dgm:t>
    </dgm:pt>
    <dgm:pt modelId="{85EFA71E-D120-4E7C-9B3D-E03572A2B181}">
      <dgm:prSet phldrT="[Tekst]" custT="1"/>
      <dgm:spPr/>
      <dgm:t>
        <a:bodyPr/>
        <a:lstStyle/>
        <a:p>
          <a:r>
            <a:rPr lang="pl-PL" sz="1800" b="1" dirty="0"/>
            <a:t>Knowledge and </a:t>
          </a:r>
          <a:r>
            <a:rPr lang="pl-PL" sz="1800" b="1" dirty="0" err="1"/>
            <a:t>Skills</a:t>
          </a:r>
          <a:r>
            <a:rPr lang="pl-PL" sz="1800" b="1" dirty="0"/>
            <a:t> </a:t>
          </a:r>
          <a:r>
            <a:rPr lang="pl-PL" sz="1800" b="1" dirty="0" err="1"/>
            <a:t>Clusters</a:t>
          </a:r>
          <a:r>
            <a:rPr lang="pl-PL" sz="1800" b="1" dirty="0"/>
            <a:t> </a:t>
          </a:r>
          <a:r>
            <a:rPr lang="pl-PL" sz="1800" b="1" dirty="0" err="1"/>
            <a:t>definition</a:t>
          </a:r>
          <a:r>
            <a:rPr lang="pl-PL" sz="1800" b="1" dirty="0"/>
            <a:t> </a:t>
          </a:r>
        </a:p>
      </dgm:t>
    </dgm:pt>
    <dgm:pt modelId="{74D92865-188D-4CF8-BBB5-6E3DE70CD429}" type="parTrans" cxnId="{CEF13A27-18C0-454D-B588-31C9C88567FE}">
      <dgm:prSet/>
      <dgm:spPr/>
      <dgm:t>
        <a:bodyPr/>
        <a:lstStyle/>
        <a:p>
          <a:endParaRPr lang="pl-PL" sz="1600"/>
        </a:p>
      </dgm:t>
    </dgm:pt>
    <dgm:pt modelId="{A60E6166-05A2-44D2-87E4-16B7AAFF1031}" type="sibTrans" cxnId="{CEF13A27-18C0-454D-B588-31C9C88567FE}">
      <dgm:prSet/>
      <dgm:spPr/>
      <dgm:t>
        <a:bodyPr/>
        <a:lstStyle/>
        <a:p>
          <a:endParaRPr lang="pl-PL" sz="1600"/>
        </a:p>
      </dgm:t>
    </dgm:pt>
    <dgm:pt modelId="{59F08924-AA00-4484-ADEF-92D4174B26D0}">
      <dgm:prSet phldrT="[Tekst]" custT="1"/>
      <dgm:spPr/>
      <dgm:t>
        <a:bodyPr/>
        <a:lstStyle/>
        <a:p>
          <a:r>
            <a:rPr lang="pl-PL" sz="1600" dirty="0"/>
            <a:t>Knowledge, </a:t>
          </a:r>
          <a:r>
            <a:rPr lang="pl-PL" sz="1600" dirty="0" err="1"/>
            <a:t>Skills</a:t>
          </a:r>
          <a:r>
            <a:rPr lang="pl-PL" sz="1600" dirty="0"/>
            <a:t>, </a:t>
          </a:r>
          <a:r>
            <a:rPr lang="pl-PL" sz="1600" dirty="0" err="1"/>
            <a:t>Competences</a:t>
          </a:r>
          <a:endParaRPr lang="pl-PL" sz="1600" dirty="0"/>
        </a:p>
      </dgm:t>
    </dgm:pt>
    <dgm:pt modelId="{AB9E37E2-372B-40BA-95A9-C4498BB2DD70}" type="parTrans" cxnId="{A701061A-12B6-41F3-B197-5C44F3DC634C}">
      <dgm:prSet/>
      <dgm:spPr/>
      <dgm:t>
        <a:bodyPr/>
        <a:lstStyle/>
        <a:p>
          <a:endParaRPr lang="pl-PL" sz="1600"/>
        </a:p>
      </dgm:t>
    </dgm:pt>
    <dgm:pt modelId="{D6C6FDB3-C610-4256-8FA0-B10F1D470853}" type="sibTrans" cxnId="{A701061A-12B6-41F3-B197-5C44F3DC634C}">
      <dgm:prSet/>
      <dgm:spPr/>
      <dgm:t>
        <a:bodyPr/>
        <a:lstStyle/>
        <a:p>
          <a:endParaRPr lang="pl-PL" sz="1600"/>
        </a:p>
      </dgm:t>
    </dgm:pt>
    <dgm:pt modelId="{395FA4B8-CF3A-4D5A-88B4-3368C9105F11}">
      <dgm:prSet phldrT="[Tekst]" custT="1"/>
      <dgm:spPr/>
      <dgm:t>
        <a:bodyPr/>
        <a:lstStyle/>
        <a:p>
          <a:r>
            <a:rPr lang="pl-PL" sz="1600" dirty="0" err="1"/>
            <a:t>Soft</a:t>
          </a:r>
          <a:r>
            <a:rPr lang="pl-PL" sz="1600" dirty="0"/>
            <a:t> </a:t>
          </a:r>
          <a:r>
            <a:rPr lang="pl-PL" sz="1600" dirty="0" err="1"/>
            <a:t>Skills</a:t>
          </a:r>
          <a:endParaRPr lang="pl-PL" sz="1600" dirty="0"/>
        </a:p>
      </dgm:t>
    </dgm:pt>
    <dgm:pt modelId="{F189B42A-1ABB-4399-A91C-B7B1ABDE3921}" type="parTrans" cxnId="{90EA2D77-9068-4756-9DCF-965966F0C721}">
      <dgm:prSet/>
      <dgm:spPr/>
      <dgm:t>
        <a:bodyPr/>
        <a:lstStyle/>
        <a:p>
          <a:endParaRPr lang="pl-PL" sz="1600"/>
        </a:p>
      </dgm:t>
    </dgm:pt>
    <dgm:pt modelId="{F4328EDC-FCAF-488D-A1BF-93C3755588DF}" type="sibTrans" cxnId="{90EA2D77-9068-4756-9DCF-965966F0C721}">
      <dgm:prSet/>
      <dgm:spPr/>
      <dgm:t>
        <a:bodyPr/>
        <a:lstStyle/>
        <a:p>
          <a:endParaRPr lang="pl-PL" sz="1600"/>
        </a:p>
      </dgm:t>
    </dgm:pt>
    <dgm:pt modelId="{30F145B0-C5CD-44FB-B0E0-B45BFB6FC1D6}">
      <dgm:prSet phldrT="[Tekst]" custT="1"/>
      <dgm:spPr/>
      <dgm:t>
        <a:bodyPr/>
        <a:lstStyle/>
        <a:p>
          <a:r>
            <a:rPr lang="pl-PL" sz="1800" b="1" dirty="0"/>
            <a:t>Knowledge and </a:t>
          </a:r>
          <a:r>
            <a:rPr lang="pl-PL" sz="1800" b="1" dirty="0" err="1"/>
            <a:t>Skills</a:t>
          </a:r>
          <a:r>
            <a:rPr lang="pl-PL" sz="1800" b="1" dirty="0"/>
            <a:t> </a:t>
          </a:r>
          <a:r>
            <a:rPr lang="pl-PL" sz="1800" b="1" dirty="0" err="1"/>
            <a:t>Clusters</a:t>
          </a:r>
          <a:r>
            <a:rPr lang="pl-PL" sz="1800" b="1" dirty="0"/>
            <a:t> </a:t>
          </a:r>
          <a:r>
            <a:rPr lang="pl-PL" sz="1800" b="1" dirty="0" err="1"/>
            <a:t>exploration</a:t>
          </a:r>
          <a:endParaRPr lang="pl-PL" sz="1800" b="1" dirty="0"/>
        </a:p>
      </dgm:t>
    </dgm:pt>
    <dgm:pt modelId="{FF5E2D27-9057-481B-97F4-875973EB3062}" type="parTrans" cxnId="{437DC71B-AAE1-436F-A02F-824E703C0B8E}">
      <dgm:prSet/>
      <dgm:spPr/>
      <dgm:t>
        <a:bodyPr/>
        <a:lstStyle/>
        <a:p>
          <a:endParaRPr lang="pl-PL" sz="1600"/>
        </a:p>
      </dgm:t>
    </dgm:pt>
    <dgm:pt modelId="{2A827501-D316-472B-8A62-31122606B239}" type="sibTrans" cxnId="{437DC71B-AAE1-436F-A02F-824E703C0B8E}">
      <dgm:prSet/>
      <dgm:spPr/>
      <dgm:t>
        <a:bodyPr/>
        <a:lstStyle/>
        <a:p>
          <a:endParaRPr lang="pl-PL" sz="1600"/>
        </a:p>
      </dgm:t>
    </dgm:pt>
    <dgm:pt modelId="{4F09654C-7A04-40E4-B0B8-76F11F28F4A5}">
      <dgm:prSet phldrT="[Tekst]" custT="1"/>
      <dgm:spPr/>
      <dgm:t>
        <a:bodyPr/>
        <a:lstStyle/>
        <a:p>
          <a:r>
            <a:rPr lang="pl-PL" sz="1600" dirty="0" err="1"/>
            <a:t>Poliba</a:t>
          </a:r>
          <a:r>
            <a:rPr lang="pl-PL" sz="1600" dirty="0"/>
            <a:t> </a:t>
          </a:r>
        </a:p>
      </dgm:t>
    </dgm:pt>
    <dgm:pt modelId="{011A87E3-00BE-4514-84A4-659013FFAFB8}" type="parTrans" cxnId="{61A92D1A-3D3B-4AEF-944E-067FE2A1B3B3}">
      <dgm:prSet/>
      <dgm:spPr/>
      <dgm:t>
        <a:bodyPr/>
        <a:lstStyle/>
        <a:p>
          <a:endParaRPr lang="pl-PL" sz="1600"/>
        </a:p>
      </dgm:t>
    </dgm:pt>
    <dgm:pt modelId="{92D26632-E240-4628-8D8B-E16CEFF43DCB}" type="sibTrans" cxnId="{61A92D1A-3D3B-4AEF-944E-067FE2A1B3B3}">
      <dgm:prSet/>
      <dgm:spPr/>
      <dgm:t>
        <a:bodyPr/>
        <a:lstStyle/>
        <a:p>
          <a:endParaRPr lang="pl-PL" sz="1600"/>
        </a:p>
      </dgm:t>
    </dgm:pt>
    <dgm:pt modelId="{C886E254-69BD-4EDE-A578-68EDDA787573}">
      <dgm:prSet phldrT="[Tekst]" custT="1"/>
      <dgm:spPr/>
      <dgm:t>
        <a:bodyPr/>
        <a:lstStyle/>
        <a:p>
          <a:r>
            <a:rPr lang="pl-PL" sz="1600" dirty="0"/>
            <a:t>UPM</a:t>
          </a:r>
        </a:p>
      </dgm:t>
    </dgm:pt>
    <dgm:pt modelId="{9260D157-EC1E-4980-80B2-F5967F994010}" type="parTrans" cxnId="{AB38D4E8-2343-4D95-96CA-2CD039504F97}">
      <dgm:prSet/>
      <dgm:spPr/>
      <dgm:t>
        <a:bodyPr/>
        <a:lstStyle/>
        <a:p>
          <a:endParaRPr lang="pl-PL" sz="1600"/>
        </a:p>
      </dgm:t>
    </dgm:pt>
    <dgm:pt modelId="{8B9CD84B-8D82-4FEF-A3A5-7799D701BC0A}" type="sibTrans" cxnId="{AB38D4E8-2343-4D95-96CA-2CD039504F97}">
      <dgm:prSet/>
      <dgm:spPr/>
      <dgm:t>
        <a:bodyPr/>
        <a:lstStyle/>
        <a:p>
          <a:endParaRPr lang="pl-PL" sz="1600"/>
        </a:p>
      </dgm:t>
    </dgm:pt>
    <dgm:pt modelId="{A95AC7AE-29B4-4E6C-87B6-C0F77EAB2975}">
      <dgm:prSet phldrT="[Tekst]" custT="1"/>
      <dgm:spPr/>
      <dgm:t>
        <a:bodyPr/>
        <a:lstStyle/>
        <a:p>
          <a:r>
            <a:rPr lang="pl-PL" sz="1600" dirty="0"/>
            <a:t>Digital Technologies</a:t>
          </a:r>
        </a:p>
      </dgm:t>
    </dgm:pt>
    <dgm:pt modelId="{2ABC5AF0-67CF-48BC-B9A9-6E2452B22636}" type="parTrans" cxnId="{EA8E589C-FA54-43E6-8C90-472332DC55C0}">
      <dgm:prSet/>
      <dgm:spPr/>
      <dgm:t>
        <a:bodyPr/>
        <a:lstStyle/>
        <a:p>
          <a:endParaRPr lang="pl-PL" sz="1600"/>
        </a:p>
      </dgm:t>
    </dgm:pt>
    <dgm:pt modelId="{3B8D31CF-1270-4F1C-8E63-27A9C92D1A19}" type="sibTrans" cxnId="{EA8E589C-FA54-43E6-8C90-472332DC55C0}">
      <dgm:prSet/>
      <dgm:spPr/>
      <dgm:t>
        <a:bodyPr/>
        <a:lstStyle/>
        <a:p>
          <a:endParaRPr lang="pl-PL" sz="1600"/>
        </a:p>
      </dgm:t>
    </dgm:pt>
    <dgm:pt modelId="{B47A99C3-7F06-4A1C-BE0D-AD6C7DEA7C86}">
      <dgm:prSet phldrT="[Tekst]" custT="1"/>
      <dgm:spPr/>
      <dgm:t>
        <a:bodyPr/>
        <a:lstStyle/>
        <a:p>
          <a:r>
            <a:rPr lang="pl-PL" sz="1600" dirty="0" err="1"/>
            <a:t>Analytical</a:t>
          </a:r>
          <a:r>
            <a:rPr lang="pl-PL" sz="1600" dirty="0"/>
            <a:t> </a:t>
          </a:r>
          <a:r>
            <a:rPr lang="pl-PL" sz="1600" dirty="0" err="1"/>
            <a:t>Skills</a:t>
          </a:r>
          <a:endParaRPr lang="pl-PL" sz="1600" dirty="0"/>
        </a:p>
      </dgm:t>
    </dgm:pt>
    <dgm:pt modelId="{555C7AB5-3D25-49C8-9861-216354E5ACA6}" type="parTrans" cxnId="{9042BEDA-D347-4BBC-8C22-F028FE668A07}">
      <dgm:prSet/>
      <dgm:spPr/>
      <dgm:t>
        <a:bodyPr/>
        <a:lstStyle/>
        <a:p>
          <a:endParaRPr lang="pl-PL" sz="1600"/>
        </a:p>
      </dgm:t>
    </dgm:pt>
    <dgm:pt modelId="{4E4BF02A-F161-4682-8AAE-AC06C3086A23}" type="sibTrans" cxnId="{9042BEDA-D347-4BBC-8C22-F028FE668A07}">
      <dgm:prSet/>
      <dgm:spPr/>
      <dgm:t>
        <a:bodyPr/>
        <a:lstStyle/>
        <a:p>
          <a:endParaRPr lang="pl-PL" sz="1600"/>
        </a:p>
      </dgm:t>
    </dgm:pt>
    <dgm:pt modelId="{05CF6F0B-F4D1-4F94-9654-51208BA7F565}">
      <dgm:prSet phldrT="[Tekst]" custT="1"/>
      <dgm:spPr/>
      <dgm:t>
        <a:bodyPr/>
        <a:lstStyle/>
        <a:p>
          <a:r>
            <a:rPr lang="pl-PL" sz="1600" dirty="0" err="1"/>
            <a:t>Liu</a:t>
          </a:r>
          <a:endParaRPr lang="pl-PL" sz="1600" dirty="0"/>
        </a:p>
      </dgm:t>
    </dgm:pt>
    <dgm:pt modelId="{162F31E5-8DEE-4864-B0C0-ED028D8C14B5}" type="parTrans" cxnId="{E5B80EB2-E269-4A7C-A288-159F84790649}">
      <dgm:prSet/>
      <dgm:spPr/>
      <dgm:t>
        <a:bodyPr/>
        <a:lstStyle/>
        <a:p>
          <a:endParaRPr lang="pl-PL" sz="1600"/>
        </a:p>
      </dgm:t>
    </dgm:pt>
    <dgm:pt modelId="{5332C004-1931-4725-8E3A-E583E7370EDB}" type="sibTrans" cxnId="{E5B80EB2-E269-4A7C-A288-159F84790649}">
      <dgm:prSet/>
      <dgm:spPr/>
      <dgm:t>
        <a:bodyPr/>
        <a:lstStyle/>
        <a:p>
          <a:endParaRPr lang="pl-PL" sz="1600"/>
        </a:p>
      </dgm:t>
    </dgm:pt>
    <dgm:pt modelId="{DC45095D-50E0-4FE2-A9E0-4F2B7037E9DD}">
      <dgm:prSet phldrT="[Tekst]" custT="1"/>
      <dgm:spPr/>
      <dgm:t>
        <a:bodyPr/>
        <a:lstStyle/>
        <a:p>
          <a:r>
            <a:rPr lang="pl-PL" sz="1600" dirty="0"/>
            <a:t>PUT</a:t>
          </a:r>
        </a:p>
      </dgm:t>
    </dgm:pt>
    <dgm:pt modelId="{F78C1A5D-5371-4BEF-95FB-3F9DB86A980C}" type="parTrans" cxnId="{DF5472FC-9F79-405B-AD63-FED9BC17F616}">
      <dgm:prSet/>
      <dgm:spPr/>
      <dgm:t>
        <a:bodyPr/>
        <a:lstStyle/>
        <a:p>
          <a:endParaRPr lang="pl-PL" sz="1600"/>
        </a:p>
      </dgm:t>
    </dgm:pt>
    <dgm:pt modelId="{72CCCD19-C135-46CA-AED8-5EFFC0E99A54}" type="sibTrans" cxnId="{DF5472FC-9F79-405B-AD63-FED9BC17F616}">
      <dgm:prSet/>
      <dgm:spPr/>
      <dgm:t>
        <a:bodyPr/>
        <a:lstStyle/>
        <a:p>
          <a:endParaRPr lang="pl-PL" sz="1600"/>
        </a:p>
      </dgm:t>
    </dgm:pt>
    <dgm:pt modelId="{C226DBF0-CE48-42B8-AADF-7A8A6E96EB98}">
      <dgm:prSet phldrT="[Tekst]" custT="1"/>
      <dgm:spPr/>
      <dgm:t>
        <a:bodyPr/>
        <a:lstStyle/>
        <a:p>
          <a:r>
            <a:rPr lang="pl-PL" sz="1800" b="1" dirty="0"/>
            <a:t>IEM </a:t>
          </a:r>
          <a:r>
            <a:rPr lang="pl-PL" sz="1800" b="1" dirty="0" err="1"/>
            <a:t>programme</a:t>
          </a:r>
          <a:r>
            <a:rPr lang="pl-PL" sz="1800" b="1" dirty="0"/>
            <a:t> design</a:t>
          </a:r>
        </a:p>
      </dgm:t>
    </dgm:pt>
    <dgm:pt modelId="{C6F02207-AE9F-4FFD-B341-C47DB6B306B2}" type="parTrans" cxnId="{8A68E7A9-023C-4588-9E9B-11A290DCC32A}">
      <dgm:prSet/>
      <dgm:spPr/>
      <dgm:t>
        <a:bodyPr/>
        <a:lstStyle/>
        <a:p>
          <a:endParaRPr lang="pl-PL" sz="1600"/>
        </a:p>
      </dgm:t>
    </dgm:pt>
    <dgm:pt modelId="{DB05F848-76D8-490D-9366-7F2862FEBA49}" type="sibTrans" cxnId="{8A68E7A9-023C-4588-9E9B-11A290DCC32A}">
      <dgm:prSet/>
      <dgm:spPr/>
      <dgm:t>
        <a:bodyPr/>
        <a:lstStyle/>
        <a:p>
          <a:endParaRPr lang="pl-PL" sz="1600"/>
        </a:p>
      </dgm:t>
    </dgm:pt>
    <dgm:pt modelId="{65817A44-4BB7-4C8D-8C4C-904520EFE451}">
      <dgm:prSet phldrT="[Tekst]" custT="1"/>
      <dgm:spPr/>
      <dgm:t>
        <a:bodyPr/>
        <a:lstStyle/>
        <a:p>
          <a:r>
            <a:rPr lang="pl-PL" sz="1600" dirty="0" err="1"/>
            <a:t>Number</a:t>
          </a:r>
          <a:r>
            <a:rPr lang="pl-PL" sz="1600" dirty="0"/>
            <a:t> of </a:t>
          </a:r>
          <a:r>
            <a:rPr lang="pl-PL" sz="1600" dirty="0" err="1"/>
            <a:t>semesters</a:t>
          </a:r>
          <a:endParaRPr lang="pl-PL" sz="1600" dirty="0"/>
        </a:p>
      </dgm:t>
    </dgm:pt>
    <dgm:pt modelId="{FF9B53E5-A73F-4529-AE1F-340710103D3D}" type="parTrans" cxnId="{81F012E2-45E8-4B7B-A7B0-30CEB9791E38}">
      <dgm:prSet/>
      <dgm:spPr/>
      <dgm:t>
        <a:bodyPr/>
        <a:lstStyle/>
        <a:p>
          <a:endParaRPr lang="pl-PL" sz="1600"/>
        </a:p>
      </dgm:t>
    </dgm:pt>
    <dgm:pt modelId="{3757988A-2C18-4B60-AF4D-AAF49676CABE}" type="sibTrans" cxnId="{81F012E2-45E8-4B7B-A7B0-30CEB9791E38}">
      <dgm:prSet/>
      <dgm:spPr/>
      <dgm:t>
        <a:bodyPr/>
        <a:lstStyle/>
        <a:p>
          <a:endParaRPr lang="pl-PL" sz="1600"/>
        </a:p>
      </dgm:t>
    </dgm:pt>
    <dgm:pt modelId="{F0D0A2A4-6AD6-4995-A994-DE7E71CBA683}">
      <dgm:prSet phldrT="[Tekst]" custT="1"/>
      <dgm:spPr/>
      <dgm:t>
        <a:bodyPr/>
        <a:lstStyle/>
        <a:p>
          <a:r>
            <a:rPr lang="pl-PL" sz="1600" dirty="0"/>
            <a:t>Total </a:t>
          </a:r>
          <a:r>
            <a:rPr lang="pl-PL" sz="1600" dirty="0" err="1"/>
            <a:t>number</a:t>
          </a:r>
          <a:r>
            <a:rPr lang="pl-PL" sz="1600" dirty="0"/>
            <a:t> of ECTS</a:t>
          </a:r>
        </a:p>
      </dgm:t>
    </dgm:pt>
    <dgm:pt modelId="{C88E37D2-AA68-4128-8148-368C603A2B89}" type="parTrans" cxnId="{3E9867A8-C497-47B9-9B66-B628A8907F42}">
      <dgm:prSet/>
      <dgm:spPr/>
      <dgm:t>
        <a:bodyPr/>
        <a:lstStyle/>
        <a:p>
          <a:endParaRPr lang="pl-PL" sz="1600"/>
        </a:p>
      </dgm:t>
    </dgm:pt>
    <dgm:pt modelId="{9D2F698B-9033-46B1-9157-611A3E957BDD}" type="sibTrans" cxnId="{3E9867A8-C497-47B9-9B66-B628A8907F42}">
      <dgm:prSet/>
      <dgm:spPr/>
      <dgm:t>
        <a:bodyPr/>
        <a:lstStyle/>
        <a:p>
          <a:endParaRPr lang="pl-PL" sz="1600"/>
        </a:p>
      </dgm:t>
    </dgm:pt>
    <dgm:pt modelId="{A41F4753-3A8A-4570-854B-1EED2354F57B}">
      <dgm:prSet phldrT="[Tekst]" custT="1"/>
      <dgm:spPr/>
      <dgm:t>
        <a:bodyPr/>
        <a:lstStyle/>
        <a:p>
          <a:r>
            <a:rPr lang="pl-PL" sz="1600" dirty="0" err="1"/>
            <a:t>Number</a:t>
          </a:r>
          <a:r>
            <a:rPr lang="pl-PL" sz="1600" dirty="0"/>
            <a:t> of ECTS per </a:t>
          </a:r>
          <a:r>
            <a:rPr lang="pl-PL" sz="1600" dirty="0" err="1"/>
            <a:t>cluster</a:t>
          </a:r>
          <a:endParaRPr lang="pl-PL" sz="1600" dirty="0"/>
        </a:p>
      </dgm:t>
    </dgm:pt>
    <dgm:pt modelId="{79875BD5-7425-425E-877C-7394F6A0A4D5}" type="parTrans" cxnId="{981F3BAC-6261-41DD-91E3-B132674939FF}">
      <dgm:prSet/>
      <dgm:spPr/>
      <dgm:t>
        <a:bodyPr/>
        <a:lstStyle/>
        <a:p>
          <a:endParaRPr lang="pl-PL" sz="1600"/>
        </a:p>
      </dgm:t>
    </dgm:pt>
    <dgm:pt modelId="{18CBD819-730D-4C31-8D5C-B57B96834073}" type="sibTrans" cxnId="{981F3BAC-6261-41DD-91E3-B132674939FF}">
      <dgm:prSet/>
      <dgm:spPr/>
      <dgm:t>
        <a:bodyPr/>
        <a:lstStyle/>
        <a:p>
          <a:endParaRPr lang="pl-PL" sz="1600"/>
        </a:p>
      </dgm:t>
    </dgm:pt>
    <dgm:pt modelId="{FFD92738-768B-48A2-AC2B-C49875A7F701}" type="pres">
      <dgm:prSet presAssocID="{223C595E-F939-4B3E-A867-FDB0244DBE28}" presName="Name0" presStyleCnt="0">
        <dgm:presLayoutVars>
          <dgm:dir/>
          <dgm:animLvl val="lvl"/>
          <dgm:resizeHandles val="exact"/>
        </dgm:presLayoutVars>
      </dgm:prSet>
      <dgm:spPr/>
    </dgm:pt>
    <dgm:pt modelId="{322775D4-403A-4C6F-8191-56B92CA5012F}" type="pres">
      <dgm:prSet presAssocID="{C226DBF0-CE48-42B8-AADF-7A8A6E96EB98}" presName="boxAndChildren" presStyleCnt="0"/>
      <dgm:spPr/>
    </dgm:pt>
    <dgm:pt modelId="{32859A7B-3003-42C5-877A-A68F25A055AA}" type="pres">
      <dgm:prSet presAssocID="{C226DBF0-CE48-42B8-AADF-7A8A6E96EB98}" presName="parentTextBox" presStyleLbl="node1" presStyleIdx="0" presStyleCnt="4"/>
      <dgm:spPr/>
    </dgm:pt>
    <dgm:pt modelId="{DFF24568-D45B-479B-A68B-88542A94BF24}" type="pres">
      <dgm:prSet presAssocID="{C226DBF0-CE48-42B8-AADF-7A8A6E96EB98}" presName="entireBox" presStyleLbl="node1" presStyleIdx="0" presStyleCnt="4"/>
      <dgm:spPr/>
    </dgm:pt>
    <dgm:pt modelId="{41D9E92C-4D75-4B54-B460-B43929332F77}" type="pres">
      <dgm:prSet presAssocID="{C226DBF0-CE48-42B8-AADF-7A8A6E96EB98}" presName="descendantBox" presStyleCnt="0"/>
      <dgm:spPr/>
    </dgm:pt>
    <dgm:pt modelId="{3112F223-3403-43DE-9B18-A8AE77A1A2BE}" type="pres">
      <dgm:prSet presAssocID="{65817A44-4BB7-4C8D-8C4C-904520EFE451}" presName="childTextBox" presStyleLbl="fgAccFollowNode1" presStyleIdx="0" presStyleCnt="13">
        <dgm:presLayoutVars>
          <dgm:bulletEnabled val="1"/>
        </dgm:presLayoutVars>
      </dgm:prSet>
      <dgm:spPr/>
    </dgm:pt>
    <dgm:pt modelId="{E3EFB666-B007-4DB1-9899-2532CDA95C89}" type="pres">
      <dgm:prSet presAssocID="{F0D0A2A4-6AD6-4995-A994-DE7E71CBA683}" presName="childTextBox" presStyleLbl="fgAccFollowNode1" presStyleIdx="1" presStyleCnt="13">
        <dgm:presLayoutVars>
          <dgm:bulletEnabled val="1"/>
        </dgm:presLayoutVars>
      </dgm:prSet>
      <dgm:spPr/>
    </dgm:pt>
    <dgm:pt modelId="{963AD4F4-1069-4B46-8512-13FA66F69989}" type="pres">
      <dgm:prSet presAssocID="{A41F4753-3A8A-4570-854B-1EED2354F57B}" presName="childTextBox" presStyleLbl="fgAccFollowNode1" presStyleIdx="2" presStyleCnt="13">
        <dgm:presLayoutVars>
          <dgm:bulletEnabled val="1"/>
        </dgm:presLayoutVars>
      </dgm:prSet>
      <dgm:spPr/>
    </dgm:pt>
    <dgm:pt modelId="{51C28B6F-C02D-4C8D-9C8D-8452ECF65E11}" type="pres">
      <dgm:prSet presAssocID="{2A827501-D316-472B-8A62-31122606B239}" presName="sp" presStyleCnt="0"/>
      <dgm:spPr/>
    </dgm:pt>
    <dgm:pt modelId="{36DB8A90-6E04-4DEB-9277-15935CF82188}" type="pres">
      <dgm:prSet presAssocID="{30F145B0-C5CD-44FB-B0E0-B45BFB6FC1D6}" presName="arrowAndChildren" presStyleCnt="0"/>
      <dgm:spPr/>
    </dgm:pt>
    <dgm:pt modelId="{DF2E0F47-1889-486E-B85E-2AAD94E9B1D2}" type="pres">
      <dgm:prSet presAssocID="{30F145B0-C5CD-44FB-B0E0-B45BFB6FC1D6}" presName="parentTextArrow" presStyleLbl="node1" presStyleIdx="0" presStyleCnt="4"/>
      <dgm:spPr/>
    </dgm:pt>
    <dgm:pt modelId="{FBBCCBE5-391E-4CA1-B4D3-47FE346AFCD9}" type="pres">
      <dgm:prSet presAssocID="{30F145B0-C5CD-44FB-B0E0-B45BFB6FC1D6}" presName="arrow" presStyleLbl="node1" presStyleIdx="1" presStyleCnt="4"/>
      <dgm:spPr/>
    </dgm:pt>
    <dgm:pt modelId="{176F7BAB-17DC-4206-AAAC-4735D31CFD67}" type="pres">
      <dgm:prSet presAssocID="{30F145B0-C5CD-44FB-B0E0-B45BFB6FC1D6}" presName="descendantArrow" presStyleCnt="0"/>
      <dgm:spPr/>
    </dgm:pt>
    <dgm:pt modelId="{5C38A934-A585-436B-A4B1-A80B035EF811}" type="pres">
      <dgm:prSet presAssocID="{4F09654C-7A04-40E4-B0B8-76F11F28F4A5}" presName="childTextArrow" presStyleLbl="fgAccFollowNode1" presStyleIdx="3" presStyleCnt="13">
        <dgm:presLayoutVars>
          <dgm:bulletEnabled val="1"/>
        </dgm:presLayoutVars>
      </dgm:prSet>
      <dgm:spPr/>
    </dgm:pt>
    <dgm:pt modelId="{F7724D47-D33F-424F-97E3-62D9F40E7985}" type="pres">
      <dgm:prSet presAssocID="{C886E254-69BD-4EDE-A578-68EDDA787573}" presName="childTextArrow" presStyleLbl="fgAccFollowNode1" presStyleIdx="4" presStyleCnt="13">
        <dgm:presLayoutVars>
          <dgm:bulletEnabled val="1"/>
        </dgm:presLayoutVars>
      </dgm:prSet>
      <dgm:spPr/>
    </dgm:pt>
    <dgm:pt modelId="{1DE26674-D19B-4AE8-A2BE-E6DEBCF23C58}" type="pres">
      <dgm:prSet presAssocID="{05CF6F0B-F4D1-4F94-9654-51208BA7F565}" presName="childTextArrow" presStyleLbl="fgAccFollowNode1" presStyleIdx="5" presStyleCnt="13">
        <dgm:presLayoutVars>
          <dgm:bulletEnabled val="1"/>
        </dgm:presLayoutVars>
      </dgm:prSet>
      <dgm:spPr/>
    </dgm:pt>
    <dgm:pt modelId="{2E3D877B-2D1B-451D-8368-703097BC95E5}" type="pres">
      <dgm:prSet presAssocID="{DC45095D-50E0-4FE2-A9E0-4F2B7037E9DD}" presName="childTextArrow" presStyleLbl="fgAccFollowNode1" presStyleIdx="6" presStyleCnt="13">
        <dgm:presLayoutVars>
          <dgm:bulletEnabled val="1"/>
        </dgm:presLayoutVars>
      </dgm:prSet>
      <dgm:spPr/>
    </dgm:pt>
    <dgm:pt modelId="{E1A25879-A2BC-4474-9892-2074ED87F6D9}" type="pres">
      <dgm:prSet presAssocID="{A60E6166-05A2-44D2-87E4-16B7AAFF1031}" presName="sp" presStyleCnt="0"/>
      <dgm:spPr/>
    </dgm:pt>
    <dgm:pt modelId="{9452A6C3-A929-4F90-BBAC-74D707422BD1}" type="pres">
      <dgm:prSet presAssocID="{85EFA71E-D120-4E7C-9B3D-E03572A2B181}" presName="arrowAndChildren" presStyleCnt="0"/>
      <dgm:spPr/>
    </dgm:pt>
    <dgm:pt modelId="{02F9E43E-BE81-420C-9F15-36EB91F9F433}" type="pres">
      <dgm:prSet presAssocID="{85EFA71E-D120-4E7C-9B3D-E03572A2B181}" presName="parentTextArrow" presStyleLbl="node1" presStyleIdx="1" presStyleCnt="4"/>
      <dgm:spPr/>
    </dgm:pt>
    <dgm:pt modelId="{D32877D8-F93E-4F9B-9154-2529C511FDDA}" type="pres">
      <dgm:prSet presAssocID="{85EFA71E-D120-4E7C-9B3D-E03572A2B181}" presName="arrow" presStyleLbl="node1" presStyleIdx="2" presStyleCnt="4"/>
      <dgm:spPr/>
    </dgm:pt>
    <dgm:pt modelId="{8D371DF0-65A0-4B9D-8B71-9C74D68B0BE1}" type="pres">
      <dgm:prSet presAssocID="{85EFA71E-D120-4E7C-9B3D-E03572A2B181}" presName="descendantArrow" presStyleCnt="0"/>
      <dgm:spPr/>
    </dgm:pt>
    <dgm:pt modelId="{67C5BDB5-1494-42A7-9D46-FC7FD586EE77}" type="pres">
      <dgm:prSet presAssocID="{59F08924-AA00-4484-ADEF-92D4174B26D0}" presName="childTextArrow" presStyleLbl="fgAccFollowNode1" presStyleIdx="7" presStyleCnt="13">
        <dgm:presLayoutVars>
          <dgm:bulletEnabled val="1"/>
        </dgm:presLayoutVars>
      </dgm:prSet>
      <dgm:spPr/>
    </dgm:pt>
    <dgm:pt modelId="{FBE85D17-1A6E-4FAA-868E-F2DDE7A7102F}" type="pres">
      <dgm:prSet presAssocID="{395FA4B8-CF3A-4D5A-88B4-3368C9105F11}" presName="childTextArrow" presStyleLbl="fgAccFollowNode1" presStyleIdx="8" presStyleCnt="13">
        <dgm:presLayoutVars>
          <dgm:bulletEnabled val="1"/>
        </dgm:presLayoutVars>
      </dgm:prSet>
      <dgm:spPr/>
    </dgm:pt>
    <dgm:pt modelId="{E9B9B350-61EA-46F0-8DF1-85F0C383519C}" type="pres">
      <dgm:prSet presAssocID="{A95AC7AE-29B4-4E6C-87B6-C0F77EAB2975}" presName="childTextArrow" presStyleLbl="fgAccFollowNode1" presStyleIdx="9" presStyleCnt="13">
        <dgm:presLayoutVars>
          <dgm:bulletEnabled val="1"/>
        </dgm:presLayoutVars>
      </dgm:prSet>
      <dgm:spPr/>
    </dgm:pt>
    <dgm:pt modelId="{31799105-A8D7-430C-944C-722D2621451A}" type="pres">
      <dgm:prSet presAssocID="{B47A99C3-7F06-4A1C-BE0D-AD6C7DEA7C86}" presName="childTextArrow" presStyleLbl="fgAccFollowNode1" presStyleIdx="10" presStyleCnt="13">
        <dgm:presLayoutVars>
          <dgm:bulletEnabled val="1"/>
        </dgm:presLayoutVars>
      </dgm:prSet>
      <dgm:spPr/>
    </dgm:pt>
    <dgm:pt modelId="{F5E55351-6AC5-473D-85B9-C8F605A5A537}" type="pres">
      <dgm:prSet presAssocID="{45BA9835-240B-415C-9D85-841AEF385D99}" presName="sp" presStyleCnt="0"/>
      <dgm:spPr/>
    </dgm:pt>
    <dgm:pt modelId="{7D8823E1-4700-4F3D-B95D-6C0C0D278B78}" type="pres">
      <dgm:prSet presAssocID="{9FAE9C1F-22EB-46BE-AA80-B2EFDE819597}" presName="arrowAndChildren" presStyleCnt="0"/>
      <dgm:spPr/>
    </dgm:pt>
    <dgm:pt modelId="{C256DEB0-515C-4217-B8DC-FFC8F0312BF6}" type="pres">
      <dgm:prSet presAssocID="{9FAE9C1F-22EB-46BE-AA80-B2EFDE819597}" presName="parentTextArrow" presStyleLbl="node1" presStyleIdx="2" presStyleCnt="4"/>
      <dgm:spPr/>
    </dgm:pt>
    <dgm:pt modelId="{CA784B9C-BE80-4F56-B518-F943EBD8E8E0}" type="pres">
      <dgm:prSet presAssocID="{9FAE9C1F-22EB-46BE-AA80-B2EFDE819597}" presName="arrow" presStyleLbl="node1" presStyleIdx="3" presStyleCnt="4"/>
      <dgm:spPr/>
    </dgm:pt>
    <dgm:pt modelId="{977CE868-003B-4A23-B955-C5F0C2884776}" type="pres">
      <dgm:prSet presAssocID="{9FAE9C1F-22EB-46BE-AA80-B2EFDE819597}" presName="descendantArrow" presStyleCnt="0"/>
      <dgm:spPr/>
    </dgm:pt>
    <dgm:pt modelId="{1DD014FE-1F18-4A96-9446-59A9E0006B57}" type="pres">
      <dgm:prSet presAssocID="{F6BECED2-E160-4B87-B602-5E1E023331D7}" presName="childTextArrow" presStyleLbl="fgAccFollowNode1" presStyleIdx="11" presStyleCnt="13">
        <dgm:presLayoutVars>
          <dgm:bulletEnabled val="1"/>
        </dgm:presLayoutVars>
      </dgm:prSet>
      <dgm:spPr/>
    </dgm:pt>
    <dgm:pt modelId="{299B205E-3644-45DB-BAAE-FD1E131B2F02}" type="pres">
      <dgm:prSet presAssocID="{221EBD9B-778F-4A01-BCB0-56B0D6DE7987}" presName="childTextArrow" presStyleLbl="fgAccFollowNode1" presStyleIdx="12" presStyleCnt="13">
        <dgm:presLayoutVars>
          <dgm:bulletEnabled val="1"/>
        </dgm:presLayoutVars>
      </dgm:prSet>
      <dgm:spPr/>
    </dgm:pt>
  </dgm:ptLst>
  <dgm:cxnLst>
    <dgm:cxn modelId="{D2E4DD02-53B9-4A86-91AA-FE9EB8B914BF}" type="presOf" srcId="{B47A99C3-7F06-4A1C-BE0D-AD6C7DEA7C86}" destId="{31799105-A8D7-430C-944C-722D2621451A}" srcOrd="0" destOrd="0" presId="urn:microsoft.com/office/officeart/2005/8/layout/process4"/>
    <dgm:cxn modelId="{1F5FCA06-F818-4DDC-9B32-BB6D09C15426}" type="presOf" srcId="{223C595E-F939-4B3E-A867-FDB0244DBE28}" destId="{FFD92738-768B-48A2-AC2B-C49875A7F701}" srcOrd="0" destOrd="0" presId="urn:microsoft.com/office/officeart/2005/8/layout/process4"/>
    <dgm:cxn modelId="{6BA0660A-01E5-4311-95C7-6C4D51E6B2FB}" type="presOf" srcId="{85EFA71E-D120-4E7C-9B3D-E03572A2B181}" destId="{02F9E43E-BE81-420C-9F15-36EB91F9F433}" srcOrd="0" destOrd="0" presId="urn:microsoft.com/office/officeart/2005/8/layout/process4"/>
    <dgm:cxn modelId="{A701061A-12B6-41F3-B197-5C44F3DC634C}" srcId="{85EFA71E-D120-4E7C-9B3D-E03572A2B181}" destId="{59F08924-AA00-4484-ADEF-92D4174B26D0}" srcOrd="0" destOrd="0" parTransId="{AB9E37E2-372B-40BA-95A9-C4498BB2DD70}" sibTransId="{D6C6FDB3-C610-4256-8FA0-B10F1D470853}"/>
    <dgm:cxn modelId="{61A92D1A-3D3B-4AEF-944E-067FE2A1B3B3}" srcId="{30F145B0-C5CD-44FB-B0E0-B45BFB6FC1D6}" destId="{4F09654C-7A04-40E4-B0B8-76F11F28F4A5}" srcOrd="0" destOrd="0" parTransId="{011A87E3-00BE-4514-84A4-659013FFAFB8}" sibTransId="{92D26632-E240-4628-8D8B-E16CEFF43DCB}"/>
    <dgm:cxn modelId="{437DC71B-AAE1-436F-A02F-824E703C0B8E}" srcId="{223C595E-F939-4B3E-A867-FDB0244DBE28}" destId="{30F145B0-C5CD-44FB-B0E0-B45BFB6FC1D6}" srcOrd="2" destOrd="0" parTransId="{FF5E2D27-9057-481B-97F4-875973EB3062}" sibTransId="{2A827501-D316-472B-8A62-31122606B239}"/>
    <dgm:cxn modelId="{98FEF01B-8DF0-476F-84FF-F0702EA76384}" srcId="{9FAE9C1F-22EB-46BE-AA80-B2EFDE819597}" destId="{F6BECED2-E160-4B87-B602-5E1E023331D7}" srcOrd="0" destOrd="0" parTransId="{1879C461-CA23-48F0-9C8E-18812F79E9AC}" sibTransId="{07F2CA6B-AF16-490B-9CA9-6EE7E5B76CE9}"/>
    <dgm:cxn modelId="{1A29351D-DC7B-4CE4-9F6D-1D1CB125B6A1}" type="presOf" srcId="{F0D0A2A4-6AD6-4995-A994-DE7E71CBA683}" destId="{E3EFB666-B007-4DB1-9899-2532CDA95C89}" srcOrd="0" destOrd="0" presId="urn:microsoft.com/office/officeart/2005/8/layout/process4"/>
    <dgm:cxn modelId="{CEF13A27-18C0-454D-B588-31C9C88567FE}" srcId="{223C595E-F939-4B3E-A867-FDB0244DBE28}" destId="{85EFA71E-D120-4E7C-9B3D-E03572A2B181}" srcOrd="1" destOrd="0" parTransId="{74D92865-188D-4CF8-BBB5-6E3DE70CD429}" sibTransId="{A60E6166-05A2-44D2-87E4-16B7AAFF1031}"/>
    <dgm:cxn modelId="{2A8E7734-D9ED-458C-BEE7-D57A26F7A371}" type="presOf" srcId="{05CF6F0B-F4D1-4F94-9654-51208BA7F565}" destId="{1DE26674-D19B-4AE8-A2BE-E6DEBCF23C58}" srcOrd="0" destOrd="0" presId="urn:microsoft.com/office/officeart/2005/8/layout/process4"/>
    <dgm:cxn modelId="{86E37544-BD6F-4190-90EE-16CDB54E06DB}" type="presOf" srcId="{30F145B0-C5CD-44FB-B0E0-B45BFB6FC1D6}" destId="{FBBCCBE5-391E-4CA1-B4D3-47FE346AFCD9}" srcOrd="1" destOrd="0" presId="urn:microsoft.com/office/officeart/2005/8/layout/process4"/>
    <dgm:cxn modelId="{71947B46-D2EC-40C5-87C4-CE538BC228F4}" type="presOf" srcId="{9FAE9C1F-22EB-46BE-AA80-B2EFDE819597}" destId="{CA784B9C-BE80-4F56-B518-F943EBD8E8E0}" srcOrd="1" destOrd="0" presId="urn:microsoft.com/office/officeart/2005/8/layout/process4"/>
    <dgm:cxn modelId="{5DD8CF48-90BD-47D9-A533-5C8AB96B4427}" type="presOf" srcId="{221EBD9B-778F-4A01-BCB0-56B0D6DE7987}" destId="{299B205E-3644-45DB-BAAE-FD1E131B2F02}" srcOrd="0" destOrd="0" presId="urn:microsoft.com/office/officeart/2005/8/layout/process4"/>
    <dgm:cxn modelId="{C29DC76B-75A8-4667-9B78-D3704945470D}" type="presOf" srcId="{DC45095D-50E0-4FE2-A9E0-4F2B7037E9DD}" destId="{2E3D877B-2D1B-451D-8368-703097BC95E5}" srcOrd="0" destOrd="0" presId="urn:microsoft.com/office/officeart/2005/8/layout/process4"/>
    <dgm:cxn modelId="{FA42376F-04C5-438D-99E8-BAC1FE4DB8B2}" type="presOf" srcId="{A95AC7AE-29B4-4E6C-87B6-C0F77EAB2975}" destId="{E9B9B350-61EA-46F0-8DF1-85F0C383519C}" srcOrd="0" destOrd="0" presId="urn:microsoft.com/office/officeart/2005/8/layout/process4"/>
    <dgm:cxn modelId="{28593654-AA4D-4F3C-B192-C03FF8212BD3}" type="presOf" srcId="{A41F4753-3A8A-4570-854B-1EED2354F57B}" destId="{963AD4F4-1069-4B46-8512-13FA66F69989}" srcOrd="0" destOrd="0" presId="urn:microsoft.com/office/officeart/2005/8/layout/process4"/>
    <dgm:cxn modelId="{35AE4676-3346-46FE-B5C6-843936996282}" srcId="{9FAE9C1F-22EB-46BE-AA80-B2EFDE819597}" destId="{221EBD9B-778F-4A01-BCB0-56B0D6DE7987}" srcOrd="1" destOrd="0" parTransId="{BFA709FD-39A0-435E-B46C-460F1FE23580}" sibTransId="{30B0D086-31A7-4B43-8128-510B27B42C1B}"/>
    <dgm:cxn modelId="{01070757-4C48-4ABF-A656-ACC746BC6308}" type="presOf" srcId="{59F08924-AA00-4484-ADEF-92D4174B26D0}" destId="{67C5BDB5-1494-42A7-9D46-FC7FD586EE77}" srcOrd="0" destOrd="0" presId="urn:microsoft.com/office/officeart/2005/8/layout/process4"/>
    <dgm:cxn modelId="{90EA2D77-9068-4756-9DCF-965966F0C721}" srcId="{85EFA71E-D120-4E7C-9B3D-E03572A2B181}" destId="{395FA4B8-CF3A-4D5A-88B4-3368C9105F11}" srcOrd="1" destOrd="0" parTransId="{F189B42A-1ABB-4399-A91C-B7B1ABDE3921}" sibTransId="{F4328EDC-FCAF-488D-A1BF-93C3755588DF}"/>
    <dgm:cxn modelId="{5B50AB57-BAC1-478C-AEAF-4CD0291CA933}" type="presOf" srcId="{85EFA71E-D120-4E7C-9B3D-E03572A2B181}" destId="{D32877D8-F93E-4F9B-9154-2529C511FDDA}" srcOrd="1" destOrd="0" presId="urn:microsoft.com/office/officeart/2005/8/layout/process4"/>
    <dgm:cxn modelId="{A8D44B7C-5A87-4D86-B8D7-F0175C147309}" type="presOf" srcId="{C226DBF0-CE48-42B8-AADF-7A8A6E96EB98}" destId="{32859A7B-3003-42C5-877A-A68F25A055AA}" srcOrd="0" destOrd="0" presId="urn:microsoft.com/office/officeart/2005/8/layout/process4"/>
    <dgm:cxn modelId="{9A0C4481-10C8-46B5-8E2D-45A00FFDA803}" type="presOf" srcId="{65817A44-4BB7-4C8D-8C4C-904520EFE451}" destId="{3112F223-3403-43DE-9B18-A8AE77A1A2BE}" srcOrd="0" destOrd="0" presId="urn:microsoft.com/office/officeart/2005/8/layout/process4"/>
    <dgm:cxn modelId="{AF4A9188-049D-45FD-A117-3D61B23D68E0}" type="presOf" srcId="{395FA4B8-CF3A-4D5A-88B4-3368C9105F11}" destId="{FBE85D17-1A6E-4FAA-868E-F2DDE7A7102F}" srcOrd="0" destOrd="0" presId="urn:microsoft.com/office/officeart/2005/8/layout/process4"/>
    <dgm:cxn modelId="{38D33A8D-6093-4B01-B750-B97A0577092F}" type="presOf" srcId="{30F145B0-C5CD-44FB-B0E0-B45BFB6FC1D6}" destId="{DF2E0F47-1889-486E-B85E-2AAD94E9B1D2}" srcOrd="0" destOrd="0" presId="urn:microsoft.com/office/officeart/2005/8/layout/process4"/>
    <dgm:cxn modelId="{5757C48E-1064-48A3-B432-3692DDB764A8}" type="presOf" srcId="{F6BECED2-E160-4B87-B602-5E1E023331D7}" destId="{1DD014FE-1F18-4A96-9446-59A9E0006B57}" srcOrd="0" destOrd="0" presId="urn:microsoft.com/office/officeart/2005/8/layout/process4"/>
    <dgm:cxn modelId="{F0EF9E94-0D4A-44E7-BEE3-5A3A32698740}" type="presOf" srcId="{C886E254-69BD-4EDE-A578-68EDDA787573}" destId="{F7724D47-D33F-424F-97E3-62D9F40E7985}" srcOrd="0" destOrd="0" presId="urn:microsoft.com/office/officeart/2005/8/layout/process4"/>
    <dgm:cxn modelId="{EA8E589C-FA54-43E6-8C90-472332DC55C0}" srcId="{85EFA71E-D120-4E7C-9B3D-E03572A2B181}" destId="{A95AC7AE-29B4-4E6C-87B6-C0F77EAB2975}" srcOrd="2" destOrd="0" parTransId="{2ABC5AF0-67CF-48BC-B9A9-6E2452B22636}" sibTransId="{3B8D31CF-1270-4F1C-8E63-27A9C92D1A19}"/>
    <dgm:cxn modelId="{3E9867A8-C497-47B9-9B66-B628A8907F42}" srcId="{C226DBF0-CE48-42B8-AADF-7A8A6E96EB98}" destId="{F0D0A2A4-6AD6-4995-A994-DE7E71CBA683}" srcOrd="1" destOrd="0" parTransId="{C88E37D2-AA68-4128-8148-368C603A2B89}" sibTransId="{9D2F698B-9033-46B1-9157-611A3E957BDD}"/>
    <dgm:cxn modelId="{8A68E7A9-023C-4588-9E9B-11A290DCC32A}" srcId="{223C595E-F939-4B3E-A867-FDB0244DBE28}" destId="{C226DBF0-CE48-42B8-AADF-7A8A6E96EB98}" srcOrd="3" destOrd="0" parTransId="{C6F02207-AE9F-4FFD-B341-C47DB6B306B2}" sibTransId="{DB05F848-76D8-490D-9366-7F2862FEBA49}"/>
    <dgm:cxn modelId="{981F3BAC-6261-41DD-91E3-B132674939FF}" srcId="{C226DBF0-CE48-42B8-AADF-7A8A6E96EB98}" destId="{A41F4753-3A8A-4570-854B-1EED2354F57B}" srcOrd="2" destOrd="0" parTransId="{79875BD5-7425-425E-877C-7394F6A0A4D5}" sibTransId="{18CBD819-730D-4C31-8D5C-B57B96834073}"/>
    <dgm:cxn modelId="{0B4B3FB0-2430-44F9-88FF-DCEA2F906ECA}" srcId="{223C595E-F939-4B3E-A867-FDB0244DBE28}" destId="{9FAE9C1F-22EB-46BE-AA80-B2EFDE819597}" srcOrd="0" destOrd="0" parTransId="{29DB692E-70D8-45AD-9870-EA96D8E6906F}" sibTransId="{45BA9835-240B-415C-9D85-841AEF385D99}"/>
    <dgm:cxn modelId="{E5B80EB2-E269-4A7C-A288-159F84790649}" srcId="{30F145B0-C5CD-44FB-B0E0-B45BFB6FC1D6}" destId="{05CF6F0B-F4D1-4F94-9654-51208BA7F565}" srcOrd="2" destOrd="0" parTransId="{162F31E5-8DEE-4864-B0C0-ED028D8C14B5}" sibTransId="{5332C004-1931-4725-8E3A-E583E7370EDB}"/>
    <dgm:cxn modelId="{9042BEDA-D347-4BBC-8C22-F028FE668A07}" srcId="{85EFA71E-D120-4E7C-9B3D-E03572A2B181}" destId="{B47A99C3-7F06-4A1C-BE0D-AD6C7DEA7C86}" srcOrd="3" destOrd="0" parTransId="{555C7AB5-3D25-49C8-9861-216354E5ACA6}" sibTransId="{4E4BF02A-F161-4682-8AAE-AC06C3086A23}"/>
    <dgm:cxn modelId="{79BE62DC-A23C-4166-BDCF-B5DD9EE265AE}" type="presOf" srcId="{9FAE9C1F-22EB-46BE-AA80-B2EFDE819597}" destId="{C256DEB0-515C-4217-B8DC-FFC8F0312BF6}" srcOrd="0" destOrd="0" presId="urn:microsoft.com/office/officeart/2005/8/layout/process4"/>
    <dgm:cxn modelId="{81F012E2-45E8-4B7B-A7B0-30CEB9791E38}" srcId="{C226DBF0-CE48-42B8-AADF-7A8A6E96EB98}" destId="{65817A44-4BB7-4C8D-8C4C-904520EFE451}" srcOrd="0" destOrd="0" parTransId="{FF9B53E5-A73F-4529-AE1F-340710103D3D}" sibTransId="{3757988A-2C18-4B60-AF4D-AAF49676CABE}"/>
    <dgm:cxn modelId="{AB38D4E8-2343-4D95-96CA-2CD039504F97}" srcId="{30F145B0-C5CD-44FB-B0E0-B45BFB6FC1D6}" destId="{C886E254-69BD-4EDE-A578-68EDDA787573}" srcOrd="1" destOrd="0" parTransId="{9260D157-EC1E-4980-80B2-F5967F994010}" sibTransId="{8B9CD84B-8D82-4FEF-A3A5-7799D701BC0A}"/>
    <dgm:cxn modelId="{56F29FF0-AAFC-46B5-AA67-8C3AD1B3C1CA}" type="presOf" srcId="{C226DBF0-CE48-42B8-AADF-7A8A6E96EB98}" destId="{DFF24568-D45B-479B-A68B-88542A94BF24}" srcOrd="1" destOrd="0" presId="urn:microsoft.com/office/officeart/2005/8/layout/process4"/>
    <dgm:cxn modelId="{1EA15BF2-B392-41F6-B10D-479440C6E5BA}" type="presOf" srcId="{4F09654C-7A04-40E4-B0B8-76F11F28F4A5}" destId="{5C38A934-A585-436B-A4B1-A80B035EF811}" srcOrd="0" destOrd="0" presId="urn:microsoft.com/office/officeart/2005/8/layout/process4"/>
    <dgm:cxn modelId="{DF5472FC-9F79-405B-AD63-FED9BC17F616}" srcId="{30F145B0-C5CD-44FB-B0E0-B45BFB6FC1D6}" destId="{DC45095D-50E0-4FE2-A9E0-4F2B7037E9DD}" srcOrd="3" destOrd="0" parTransId="{F78C1A5D-5371-4BEF-95FB-3F9DB86A980C}" sibTransId="{72CCCD19-C135-46CA-AED8-5EFFC0E99A54}"/>
    <dgm:cxn modelId="{1D0414BD-52EF-41D0-BD6D-204927EFE8C4}" type="presParOf" srcId="{FFD92738-768B-48A2-AC2B-C49875A7F701}" destId="{322775D4-403A-4C6F-8191-56B92CA5012F}" srcOrd="0" destOrd="0" presId="urn:microsoft.com/office/officeart/2005/8/layout/process4"/>
    <dgm:cxn modelId="{DB90BC3F-FA8F-4499-A9F3-6C9732955623}" type="presParOf" srcId="{322775D4-403A-4C6F-8191-56B92CA5012F}" destId="{32859A7B-3003-42C5-877A-A68F25A055AA}" srcOrd="0" destOrd="0" presId="urn:microsoft.com/office/officeart/2005/8/layout/process4"/>
    <dgm:cxn modelId="{26ABE0CE-C7B7-49CC-A7EC-EDE3C36E77D1}" type="presParOf" srcId="{322775D4-403A-4C6F-8191-56B92CA5012F}" destId="{DFF24568-D45B-479B-A68B-88542A94BF24}" srcOrd="1" destOrd="0" presId="urn:microsoft.com/office/officeart/2005/8/layout/process4"/>
    <dgm:cxn modelId="{FB9B1DB9-F93C-40B6-B0C4-7F81C980D915}" type="presParOf" srcId="{322775D4-403A-4C6F-8191-56B92CA5012F}" destId="{41D9E92C-4D75-4B54-B460-B43929332F77}" srcOrd="2" destOrd="0" presId="urn:microsoft.com/office/officeart/2005/8/layout/process4"/>
    <dgm:cxn modelId="{DAFF0B23-7EC9-4D19-8B83-BAAAB217F724}" type="presParOf" srcId="{41D9E92C-4D75-4B54-B460-B43929332F77}" destId="{3112F223-3403-43DE-9B18-A8AE77A1A2BE}" srcOrd="0" destOrd="0" presId="urn:microsoft.com/office/officeart/2005/8/layout/process4"/>
    <dgm:cxn modelId="{DBFF28F7-BAF1-40BE-B597-B0042AC4FEC3}" type="presParOf" srcId="{41D9E92C-4D75-4B54-B460-B43929332F77}" destId="{E3EFB666-B007-4DB1-9899-2532CDA95C89}" srcOrd="1" destOrd="0" presId="urn:microsoft.com/office/officeart/2005/8/layout/process4"/>
    <dgm:cxn modelId="{046800CB-1854-4E1B-9BFF-D008821B8A1B}" type="presParOf" srcId="{41D9E92C-4D75-4B54-B460-B43929332F77}" destId="{963AD4F4-1069-4B46-8512-13FA66F69989}" srcOrd="2" destOrd="0" presId="urn:microsoft.com/office/officeart/2005/8/layout/process4"/>
    <dgm:cxn modelId="{2353B433-7BB7-48CA-B8C8-58F2C30296AB}" type="presParOf" srcId="{FFD92738-768B-48A2-AC2B-C49875A7F701}" destId="{51C28B6F-C02D-4C8D-9C8D-8452ECF65E11}" srcOrd="1" destOrd="0" presId="urn:microsoft.com/office/officeart/2005/8/layout/process4"/>
    <dgm:cxn modelId="{B65E2320-1911-40E0-A015-0C0BABC37D4F}" type="presParOf" srcId="{FFD92738-768B-48A2-AC2B-C49875A7F701}" destId="{36DB8A90-6E04-4DEB-9277-15935CF82188}" srcOrd="2" destOrd="0" presId="urn:microsoft.com/office/officeart/2005/8/layout/process4"/>
    <dgm:cxn modelId="{348A1D99-73C3-406D-9A0C-7F9BAE1F8A56}" type="presParOf" srcId="{36DB8A90-6E04-4DEB-9277-15935CF82188}" destId="{DF2E0F47-1889-486E-B85E-2AAD94E9B1D2}" srcOrd="0" destOrd="0" presId="urn:microsoft.com/office/officeart/2005/8/layout/process4"/>
    <dgm:cxn modelId="{7F24504D-B1E3-432F-ABE6-465469B05A8F}" type="presParOf" srcId="{36DB8A90-6E04-4DEB-9277-15935CF82188}" destId="{FBBCCBE5-391E-4CA1-B4D3-47FE346AFCD9}" srcOrd="1" destOrd="0" presId="urn:microsoft.com/office/officeart/2005/8/layout/process4"/>
    <dgm:cxn modelId="{8E92C0D9-7501-4A22-B731-5BC5E6E5BFC8}" type="presParOf" srcId="{36DB8A90-6E04-4DEB-9277-15935CF82188}" destId="{176F7BAB-17DC-4206-AAAC-4735D31CFD67}" srcOrd="2" destOrd="0" presId="urn:microsoft.com/office/officeart/2005/8/layout/process4"/>
    <dgm:cxn modelId="{6D361EF9-8286-455B-B709-DD6C52698E27}" type="presParOf" srcId="{176F7BAB-17DC-4206-AAAC-4735D31CFD67}" destId="{5C38A934-A585-436B-A4B1-A80B035EF811}" srcOrd="0" destOrd="0" presId="urn:microsoft.com/office/officeart/2005/8/layout/process4"/>
    <dgm:cxn modelId="{E7CEA00A-7A95-4E90-8C7B-F714AAF3032B}" type="presParOf" srcId="{176F7BAB-17DC-4206-AAAC-4735D31CFD67}" destId="{F7724D47-D33F-424F-97E3-62D9F40E7985}" srcOrd="1" destOrd="0" presId="urn:microsoft.com/office/officeart/2005/8/layout/process4"/>
    <dgm:cxn modelId="{B6DB9677-8959-46EE-9E0C-4DA43C59405B}" type="presParOf" srcId="{176F7BAB-17DC-4206-AAAC-4735D31CFD67}" destId="{1DE26674-D19B-4AE8-A2BE-E6DEBCF23C58}" srcOrd="2" destOrd="0" presId="urn:microsoft.com/office/officeart/2005/8/layout/process4"/>
    <dgm:cxn modelId="{9F7C9E06-B64A-4D2C-A11B-FF3C129B641E}" type="presParOf" srcId="{176F7BAB-17DC-4206-AAAC-4735D31CFD67}" destId="{2E3D877B-2D1B-451D-8368-703097BC95E5}" srcOrd="3" destOrd="0" presId="urn:microsoft.com/office/officeart/2005/8/layout/process4"/>
    <dgm:cxn modelId="{D114D821-3F3C-458C-8193-8FB445129CD2}" type="presParOf" srcId="{FFD92738-768B-48A2-AC2B-C49875A7F701}" destId="{E1A25879-A2BC-4474-9892-2074ED87F6D9}" srcOrd="3" destOrd="0" presId="urn:microsoft.com/office/officeart/2005/8/layout/process4"/>
    <dgm:cxn modelId="{768C7708-D383-4DA5-B9EB-766C35C2929E}" type="presParOf" srcId="{FFD92738-768B-48A2-AC2B-C49875A7F701}" destId="{9452A6C3-A929-4F90-BBAC-74D707422BD1}" srcOrd="4" destOrd="0" presId="urn:microsoft.com/office/officeart/2005/8/layout/process4"/>
    <dgm:cxn modelId="{000912EC-729A-4708-A09A-867D48E415C0}" type="presParOf" srcId="{9452A6C3-A929-4F90-BBAC-74D707422BD1}" destId="{02F9E43E-BE81-420C-9F15-36EB91F9F433}" srcOrd="0" destOrd="0" presId="urn:microsoft.com/office/officeart/2005/8/layout/process4"/>
    <dgm:cxn modelId="{34EDCF31-84E8-45E9-988D-3367856FB40D}" type="presParOf" srcId="{9452A6C3-A929-4F90-BBAC-74D707422BD1}" destId="{D32877D8-F93E-4F9B-9154-2529C511FDDA}" srcOrd="1" destOrd="0" presId="urn:microsoft.com/office/officeart/2005/8/layout/process4"/>
    <dgm:cxn modelId="{70AD716F-330D-458A-B186-0D2DC40ED36E}" type="presParOf" srcId="{9452A6C3-A929-4F90-BBAC-74D707422BD1}" destId="{8D371DF0-65A0-4B9D-8B71-9C74D68B0BE1}" srcOrd="2" destOrd="0" presId="urn:microsoft.com/office/officeart/2005/8/layout/process4"/>
    <dgm:cxn modelId="{AF6BAC33-8FD9-4105-AC4A-BAFB745AB171}" type="presParOf" srcId="{8D371DF0-65A0-4B9D-8B71-9C74D68B0BE1}" destId="{67C5BDB5-1494-42A7-9D46-FC7FD586EE77}" srcOrd="0" destOrd="0" presId="urn:microsoft.com/office/officeart/2005/8/layout/process4"/>
    <dgm:cxn modelId="{B49AE530-1F6C-44AE-936B-EE146864CF48}" type="presParOf" srcId="{8D371DF0-65A0-4B9D-8B71-9C74D68B0BE1}" destId="{FBE85D17-1A6E-4FAA-868E-F2DDE7A7102F}" srcOrd="1" destOrd="0" presId="urn:microsoft.com/office/officeart/2005/8/layout/process4"/>
    <dgm:cxn modelId="{2CEE5EC7-D93E-4A84-857F-C70024418C28}" type="presParOf" srcId="{8D371DF0-65A0-4B9D-8B71-9C74D68B0BE1}" destId="{E9B9B350-61EA-46F0-8DF1-85F0C383519C}" srcOrd="2" destOrd="0" presId="urn:microsoft.com/office/officeart/2005/8/layout/process4"/>
    <dgm:cxn modelId="{6F1FD6AE-F50C-4126-B511-C5BD12ACD64A}" type="presParOf" srcId="{8D371DF0-65A0-4B9D-8B71-9C74D68B0BE1}" destId="{31799105-A8D7-430C-944C-722D2621451A}" srcOrd="3" destOrd="0" presId="urn:microsoft.com/office/officeart/2005/8/layout/process4"/>
    <dgm:cxn modelId="{905D5A4C-1E22-4229-A708-B743D1A18DD4}" type="presParOf" srcId="{FFD92738-768B-48A2-AC2B-C49875A7F701}" destId="{F5E55351-6AC5-473D-85B9-C8F605A5A537}" srcOrd="5" destOrd="0" presId="urn:microsoft.com/office/officeart/2005/8/layout/process4"/>
    <dgm:cxn modelId="{5B50E4D6-9414-4B0D-9C8B-83B27A1F7154}" type="presParOf" srcId="{FFD92738-768B-48A2-AC2B-C49875A7F701}" destId="{7D8823E1-4700-4F3D-B95D-6C0C0D278B78}" srcOrd="6" destOrd="0" presId="urn:microsoft.com/office/officeart/2005/8/layout/process4"/>
    <dgm:cxn modelId="{22985937-BBA3-4A7B-8652-F07B1EA9193C}" type="presParOf" srcId="{7D8823E1-4700-4F3D-B95D-6C0C0D278B78}" destId="{C256DEB0-515C-4217-B8DC-FFC8F0312BF6}" srcOrd="0" destOrd="0" presId="urn:microsoft.com/office/officeart/2005/8/layout/process4"/>
    <dgm:cxn modelId="{7DBCAB2B-9C37-4B37-AD9A-E497ADBFA775}" type="presParOf" srcId="{7D8823E1-4700-4F3D-B95D-6C0C0D278B78}" destId="{CA784B9C-BE80-4F56-B518-F943EBD8E8E0}" srcOrd="1" destOrd="0" presId="urn:microsoft.com/office/officeart/2005/8/layout/process4"/>
    <dgm:cxn modelId="{43391CD7-E310-4C2F-A9C3-2087D71D87AA}" type="presParOf" srcId="{7D8823E1-4700-4F3D-B95D-6C0C0D278B78}" destId="{977CE868-003B-4A23-B955-C5F0C2884776}" srcOrd="2" destOrd="0" presId="urn:microsoft.com/office/officeart/2005/8/layout/process4"/>
    <dgm:cxn modelId="{1BBD6F5C-C91F-4C80-9A00-C04596659329}" type="presParOf" srcId="{977CE868-003B-4A23-B955-C5F0C2884776}" destId="{1DD014FE-1F18-4A96-9446-59A9E0006B57}" srcOrd="0" destOrd="0" presId="urn:microsoft.com/office/officeart/2005/8/layout/process4"/>
    <dgm:cxn modelId="{4EE2B8F3-559C-4D52-9773-F6053ACB7EF4}" type="presParOf" srcId="{977CE868-003B-4A23-B955-C5F0C2884776}" destId="{299B205E-3644-45DB-BAAE-FD1E131B2F02}" srcOrd="1" destOrd="0" presId="urn:microsoft.com/office/officeart/2005/8/layout/process4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223C595E-F939-4B3E-A867-FDB0244DBE28}" type="doc">
      <dgm:prSet loTypeId="urn:microsoft.com/office/officeart/2005/8/layout/process4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l-PL"/>
        </a:p>
      </dgm:t>
    </dgm:pt>
    <dgm:pt modelId="{9FAE9C1F-22EB-46BE-AA80-B2EFDE819597}">
      <dgm:prSet phldrT="[Tekst]" custT="1"/>
      <dgm:spPr/>
      <dgm:t>
        <a:bodyPr/>
        <a:lstStyle/>
        <a:p>
          <a:r>
            <a:rPr lang="pl-PL" sz="1800" b="1" dirty="0" err="1"/>
            <a:t>BoK</a:t>
          </a:r>
          <a:r>
            <a:rPr lang="pl-PL" sz="1800" b="1" dirty="0"/>
            <a:t> </a:t>
          </a:r>
          <a:r>
            <a:rPr lang="pl-PL" sz="1800" b="1" dirty="0" err="1"/>
            <a:t>analysis</a:t>
          </a:r>
          <a:endParaRPr lang="pl-PL" sz="1800" b="1" dirty="0"/>
        </a:p>
      </dgm:t>
    </dgm:pt>
    <dgm:pt modelId="{29DB692E-70D8-45AD-9870-EA96D8E6906F}" type="parTrans" cxnId="{0B4B3FB0-2430-44F9-88FF-DCEA2F906ECA}">
      <dgm:prSet/>
      <dgm:spPr/>
      <dgm:t>
        <a:bodyPr/>
        <a:lstStyle/>
        <a:p>
          <a:endParaRPr lang="pl-PL" sz="1600"/>
        </a:p>
      </dgm:t>
    </dgm:pt>
    <dgm:pt modelId="{45BA9835-240B-415C-9D85-841AEF385D99}" type="sibTrans" cxnId="{0B4B3FB0-2430-44F9-88FF-DCEA2F906ECA}">
      <dgm:prSet/>
      <dgm:spPr/>
      <dgm:t>
        <a:bodyPr/>
        <a:lstStyle/>
        <a:p>
          <a:endParaRPr lang="pl-PL" sz="1600"/>
        </a:p>
      </dgm:t>
    </dgm:pt>
    <dgm:pt modelId="{F6BECED2-E160-4B87-B602-5E1E023331D7}">
      <dgm:prSet phldrT="[Tekst]" custT="1"/>
      <dgm:spPr/>
      <dgm:t>
        <a:bodyPr/>
        <a:lstStyle/>
        <a:p>
          <a:r>
            <a:rPr lang="pl-PL" sz="1600" dirty="0" err="1"/>
            <a:t>Industry</a:t>
          </a:r>
          <a:r>
            <a:rPr lang="pl-PL" sz="1600" dirty="0"/>
            <a:t> </a:t>
          </a:r>
          <a:r>
            <a:rPr lang="pl-PL" sz="1600" dirty="0" err="1"/>
            <a:t>needs</a:t>
          </a:r>
          <a:endParaRPr lang="pl-PL" sz="1600" dirty="0"/>
        </a:p>
      </dgm:t>
    </dgm:pt>
    <dgm:pt modelId="{1879C461-CA23-48F0-9C8E-18812F79E9AC}" type="parTrans" cxnId="{98FEF01B-8DF0-476F-84FF-F0702EA76384}">
      <dgm:prSet/>
      <dgm:spPr/>
      <dgm:t>
        <a:bodyPr/>
        <a:lstStyle/>
        <a:p>
          <a:endParaRPr lang="pl-PL" sz="1600"/>
        </a:p>
      </dgm:t>
    </dgm:pt>
    <dgm:pt modelId="{07F2CA6B-AF16-490B-9CA9-6EE7E5B76CE9}" type="sibTrans" cxnId="{98FEF01B-8DF0-476F-84FF-F0702EA76384}">
      <dgm:prSet/>
      <dgm:spPr/>
      <dgm:t>
        <a:bodyPr/>
        <a:lstStyle/>
        <a:p>
          <a:endParaRPr lang="pl-PL" sz="1600"/>
        </a:p>
      </dgm:t>
    </dgm:pt>
    <dgm:pt modelId="{221EBD9B-778F-4A01-BCB0-56B0D6DE7987}">
      <dgm:prSet phldrT="[Tekst]" custT="1"/>
      <dgm:spPr/>
      <dgm:t>
        <a:bodyPr/>
        <a:lstStyle/>
        <a:p>
          <a:r>
            <a:rPr lang="pl-PL" sz="1600" dirty="0" err="1"/>
            <a:t>Students</a:t>
          </a:r>
          <a:r>
            <a:rPr lang="pl-PL" sz="1600" dirty="0"/>
            <a:t> </a:t>
          </a:r>
          <a:r>
            <a:rPr lang="pl-PL" sz="1600" dirty="0" err="1"/>
            <a:t>expectations</a:t>
          </a:r>
          <a:endParaRPr lang="pl-PL" sz="1600" dirty="0"/>
        </a:p>
      </dgm:t>
    </dgm:pt>
    <dgm:pt modelId="{BFA709FD-39A0-435E-B46C-460F1FE23580}" type="parTrans" cxnId="{35AE4676-3346-46FE-B5C6-843936996282}">
      <dgm:prSet/>
      <dgm:spPr/>
      <dgm:t>
        <a:bodyPr/>
        <a:lstStyle/>
        <a:p>
          <a:endParaRPr lang="pl-PL" sz="1600"/>
        </a:p>
      </dgm:t>
    </dgm:pt>
    <dgm:pt modelId="{30B0D086-31A7-4B43-8128-510B27B42C1B}" type="sibTrans" cxnId="{35AE4676-3346-46FE-B5C6-843936996282}">
      <dgm:prSet/>
      <dgm:spPr/>
      <dgm:t>
        <a:bodyPr/>
        <a:lstStyle/>
        <a:p>
          <a:endParaRPr lang="pl-PL" sz="1600"/>
        </a:p>
      </dgm:t>
    </dgm:pt>
    <dgm:pt modelId="{85EFA71E-D120-4E7C-9B3D-E03572A2B181}">
      <dgm:prSet phldrT="[Tekst]" custT="1"/>
      <dgm:spPr/>
      <dgm:t>
        <a:bodyPr/>
        <a:lstStyle/>
        <a:p>
          <a:r>
            <a:rPr lang="pl-PL" sz="1800" b="1" dirty="0"/>
            <a:t>Knowledge and </a:t>
          </a:r>
          <a:r>
            <a:rPr lang="pl-PL" sz="1800" b="1" dirty="0" err="1"/>
            <a:t>Skills</a:t>
          </a:r>
          <a:r>
            <a:rPr lang="pl-PL" sz="1800" b="1" dirty="0"/>
            <a:t> </a:t>
          </a:r>
          <a:r>
            <a:rPr lang="pl-PL" sz="1800" b="1" dirty="0" err="1"/>
            <a:t>Clusters</a:t>
          </a:r>
          <a:r>
            <a:rPr lang="pl-PL" sz="1800" b="1" dirty="0"/>
            <a:t> </a:t>
          </a:r>
          <a:r>
            <a:rPr lang="pl-PL" sz="1800" b="1" dirty="0" err="1"/>
            <a:t>definition</a:t>
          </a:r>
          <a:r>
            <a:rPr lang="pl-PL" sz="1800" b="1" dirty="0"/>
            <a:t> </a:t>
          </a:r>
        </a:p>
      </dgm:t>
    </dgm:pt>
    <dgm:pt modelId="{74D92865-188D-4CF8-BBB5-6E3DE70CD429}" type="parTrans" cxnId="{CEF13A27-18C0-454D-B588-31C9C88567FE}">
      <dgm:prSet/>
      <dgm:spPr/>
      <dgm:t>
        <a:bodyPr/>
        <a:lstStyle/>
        <a:p>
          <a:endParaRPr lang="pl-PL" sz="1600"/>
        </a:p>
      </dgm:t>
    </dgm:pt>
    <dgm:pt modelId="{A60E6166-05A2-44D2-87E4-16B7AAFF1031}" type="sibTrans" cxnId="{CEF13A27-18C0-454D-B588-31C9C88567FE}">
      <dgm:prSet/>
      <dgm:spPr/>
      <dgm:t>
        <a:bodyPr/>
        <a:lstStyle/>
        <a:p>
          <a:endParaRPr lang="pl-PL" sz="1600"/>
        </a:p>
      </dgm:t>
    </dgm:pt>
    <dgm:pt modelId="{59F08924-AA00-4484-ADEF-92D4174B26D0}">
      <dgm:prSet phldrT="[Tekst]" custT="1"/>
      <dgm:spPr/>
      <dgm:t>
        <a:bodyPr/>
        <a:lstStyle/>
        <a:p>
          <a:r>
            <a:rPr lang="pl-PL" sz="1600" dirty="0"/>
            <a:t>Knowledge, </a:t>
          </a:r>
          <a:r>
            <a:rPr lang="pl-PL" sz="1600" dirty="0" err="1"/>
            <a:t>Skills</a:t>
          </a:r>
          <a:r>
            <a:rPr lang="pl-PL" sz="1600" dirty="0"/>
            <a:t>, </a:t>
          </a:r>
          <a:r>
            <a:rPr lang="pl-PL" sz="1600" dirty="0" err="1"/>
            <a:t>Competences</a:t>
          </a:r>
          <a:endParaRPr lang="pl-PL" sz="1600" dirty="0"/>
        </a:p>
      </dgm:t>
    </dgm:pt>
    <dgm:pt modelId="{AB9E37E2-372B-40BA-95A9-C4498BB2DD70}" type="parTrans" cxnId="{A701061A-12B6-41F3-B197-5C44F3DC634C}">
      <dgm:prSet/>
      <dgm:spPr/>
      <dgm:t>
        <a:bodyPr/>
        <a:lstStyle/>
        <a:p>
          <a:endParaRPr lang="pl-PL" sz="1600"/>
        </a:p>
      </dgm:t>
    </dgm:pt>
    <dgm:pt modelId="{D6C6FDB3-C610-4256-8FA0-B10F1D470853}" type="sibTrans" cxnId="{A701061A-12B6-41F3-B197-5C44F3DC634C}">
      <dgm:prSet/>
      <dgm:spPr/>
      <dgm:t>
        <a:bodyPr/>
        <a:lstStyle/>
        <a:p>
          <a:endParaRPr lang="pl-PL" sz="1600"/>
        </a:p>
      </dgm:t>
    </dgm:pt>
    <dgm:pt modelId="{395FA4B8-CF3A-4D5A-88B4-3368C9105F11}">
      <dgm:prSet phldrT="[Tekst]" custT="1"/>
      <dgm:spPr/>
      <dgm:t>
        <a:bodyPr/>
        <a:lstStyle/>
        <a:p>
          <a:r>
            <a:rPr lang="pl-PL" sz="1600" dirty="0" err="1"/>
            <a:t>Soft</a:t>
          </a:r>
          <a:r>
            <a:rPr lang="pl-PL" sz="1600" dirty="0"/>
            <a:t> </a:t>
          </a:r>
          <a:r>
            <a:rPr lang="pl-PL" sz="1600" dirty="0" err="1"/>
            <a:t>Skills</a:t>
          </a:r>
          <a:endParaRPr lang="pl-PL" sz="1600" dirty="0"/>
        </a:p>
      </dgm:t>
    </dgm:pt>
    <dgm:pt modelId="{F189B42A-1ABB-4399-A91C-B7B1ABDE3921}" type="parTrans" cxnId="{90EA2D77-9068-4756-9DCF-965966F0C721}">
      <dgm:prSet/>
      <dgm:spPr/>
      <dgm:t>
        <a:bodyPr/>
        <a:lstStyle/>
        <a:p>
          <a:endParaRPr lang="pl-PL" sz="1600"/>
        </a:p>
      </dgm:t>
    </dgm:pt>
    <dgm:pt modelId="{F4328EDC-FCAF-488D-A1BF-93C3755588DF}" type="sibTrans" cxnId="{90EA2D77-9068-4756-9DCF-965966F0C721}">
      <dgm:prSet/>
      <dgm:spPr/>
      <dgm:t>
        <a:bodyPr/>
        <a:lstStyle/>
        <a:p>
          <a:endParaRPr lang="pl-PL" sz="1600"/>
        </a:p>
      </dgm:t>
    </dgm:pt>
    <dgm:pt modelId="{30F145B0-C5CD-44FB-B0E0-B45BFB6FC1D6}">
      <dgm:prSet phldrT="[Tekst]" custT="1"/>
      <dgm:spPr/>
      <dgm:t>
        <a:bodyPr/>
        <a:lstStyle/>
        <a:p>
          <a:r>
            <a:rPr lang="pl-PL" sz="1800" b="1" dirty="0"/>
            <a:t>Knowledge and </a:t>
          </a:r>
          <a:r>
            <a:rPr lang="pl-PL" sz="1800" b="1" dirty="0" err="1"/>
            <a:t>Skills</a:t>
          </a:r>
          <a:r>
            <a:rPr lang="pl-PL" sz="1800" b="1" dirty="0"/>
            <a:t> </a:t>
          </a:r>
          <a:r>
            <a:rPr lang="pl-PL" sz="1800" b="1" dirty="0" err="1"/>
            <a:t>Clusters</a:t>
          </a:r>
          <a:r>
            <a:rPr lang="pl-PL" sz="1800" b="1" dirty="0"/>
            <a:t> </a:t>
          </a:r>
          <a:r>
            <a:rPr lang="pl-PL" sz="1800" b="1" dirty="0" err="1"/>
            <a:t>exploration</a:t>
          </a:r>
          <a:endParaRPr lang="pl-PL" sz="1800" b="1" dirty="0"/>
        </a:p>
      </dgm:t>
    </dgm:pt>
    <dgm:pt modelId="{FF5E2D27-9057-481B-97F4-875973EB3062}" type="parTrans" cxnId="{437DC71B-AAE1-436F-A02F-824E703C0B8E}">
      <dgm:prSet/>
      <dgm:spPr/>
      <dgm:t>
        <a:bodyPr/>
        <a:lstStyle/>
        <a:p>
          <a:endParaRPr lang="pl-PL" sz="1600"/>
        </a:p>
      </dgm:t>
    </dgm:pt>
    <dgm:pt modelId="{2A827501-D316-472B-8A62-31122606B239}" type="sibTrans" cxnId="{437DC71B-AAE1-436F-A02F-824E703C0B8E}">
      <dgm:prSet/>
      <dgm:spPr/>
      <dgm:t>
        <a:bodyPr/>
        <a:lstStyle/>
        <a:p>
          <a:endParaRPr lang="pl-PL" sz="1600"/>
        </a:p>
      </dgm:t>
    </dgm:pt>
    <dgm:pt modelId="{4F09654C-7A04-40E4-B0B8-76F11F28F4A5}">
      <dgm:prSet phldrT="[Tekst]" custT="1"/>
      <dgm:spPr/>
      <dgm:t>
        <a:bodyPr/>
        <a:lstStyle/>
        <a:p>
          <a:r>
            <a:rPr lang="pl-PL" sz="1600" dirty="0" err="1"/>
            <a:t>Poliba</a:t>
          </a:r>
          <a:r>
            <a:rPr lang="pl-PL" sz="1600" dirty="0"/>
            <a:t> </a:t>
          </a:r>
        </a:p>
      </dgm:t>
    </dgm:pt>
    <dgm:pt modelId="{011A87E3-00BE-4514-84A4-659013FFAFB8}" type="parTrans" cxnId="{61A92D1A-3D3B-4AEF-944E-067FE2A1B3B3}">
      <dgm:prSet/>
      <dgm:spPr/>
      <dgm:t>
        <a:bodyPr/>
        <a:lstStyle/>
        <a:p>
          <a:endParaRPr lang="pl-PL" sz="1600"/>
        </a:p>
      </dgm:t>
    </dgm:pt>
    <dgm:pt modelId="{92D26632-E240-4628-8D8B-E16CEFF43DCB}" type="sibTrans" cxnId="{61A92D1A-3D3B-4AEF-944E-067FE2A1B3B3}">
      <dgm:prSet/>
      <dgm:spPr/>
      <dgm:t>
        <a:bodyPr/>
        <a:lstStyle/>
        <a:p>
          <a:endParaRPr lang="pl-PL" sz="1600"/>
        </a:p>
      </dgm:t>
    </dgm:pt>
    <dgm:pt modelId="{C886E254-69BD-4EDE-A578-68EDDA787573}">
      <dgm:prSet phldrT="[Tekst]" custT="1"/>
      <dgm:spPr/>
      <dgm:t>
        <a:bodyPr/>
        <a:lstStyle/>
        <a:p>
          <a:r>
            <a:rPr lang="pl-PL" sz="1600" dirty="0"/>
            <a:t>UPM</a:t>
          </a:r>
        </a:p>
      </dgm:t>
    </dgm:pt>
    <dgm:pt modelId="{9260D157-EC1E-4980-80B2-F5967F994010}" type="parTrans" cxnId="{AB38D4E8-2343-4D95-96CA-2CD039504F97}">
      <dgm:prSet/>
      <dgm:spPr/>
      <dgm:t>
        <a:bodyPr/>
        <a:lstStyle/>
        <a:p>
          <a:endParaRPr lang="pl-PL" sz="1600"/>
        </a:p>
      </dgm:t>
    </dgm:pt>
    <dgm:pt modelId="{8B9CD84B-8D82-4FEF-A3A5-7799D701BC0A}" type="sibTrans" cxnId="{AB38D4E8-2343-4D95-96CA-2CD039504F97}">
      <dgm:prSet/>
      <dgm:spPr/>
      <dgm:t>
        <a:bodyPr/>
        <a:lstStyle/>
        <a:p>
          <a:endParaRPr lang="pl-PL" sz="1600"/>
        </a:p>
      </dgm:t>
    </dgm:pt>
    <dgm:pt modelId="{A95AC7AE-29B4-4E6C-87B6-C0F77EAB2975}">
      <dgm:prSet phldrT="[Tekst]" custT="1"/>
      <dgm:spPr/>
      <dgm:t>
        <a:bodyPr/>
        <a:lstStyle/>
        <a:p>
          <a:r>
            <a:rPr lang="pl-PL" sz="1600" dirty="0"/>
            <a:t>Digital Technologies</a:t>
          </a:r>
        </a:p>
      </dgm:t>
    </dgm:pt>
    <dgm:pt modelId="{2ABC5AF0-67CF-48BC-B9A9-6E2452B22636}" type="parTrans" cxnId="{EA8E589C-FA54-43E6-8C90-472332DC55C0}">
      <dgm:prSet/>
      <dgm:spPr/>
      <dgm:t>
        <a:bodyPr/>
        <a:lstStyle/>
        <a:p>
          <a:endParaRPr lang="pl-PL" sz="1600"/>
        </a:p>
      </dgm:t>
    </dgm:pt>
    <dgm:pt modelId="{3B8D31CF-1270-4F1C-8E63-27A9C92D1A19}" type="sibTrans" cxnId="{EA8E589C-FA54-43E6-8C90-472332DC55C0}">
      <dgm:prSet/>
      <dgm:spPr/>
      <dgm:t>
        <a:bodyPr/>
        <a:lstStyle/>
        <a:p>
          <a:endParaRPr lang="pl-PL" sz="1600"/>
        </a:p>
      </dgm:t>
    </dgm:pt>
    <dgm:pt modelId="{B47A99C3-7F06-4A1C-BE0D-AD6C7DEA7C86}">
      <dgm:prSet phldrT="[Tekst]" custT="1"/>
      <dgm:spPr/>
      <dgm:t>
        <a:bodyPr/>
        <a:lstStyle/>
        <a:p>
          <a:r>
            <a:rPr lang="pl-PL" sz="1600" dirty="0" err="1"/>
            <a:t>Analytical</a:t>
          </a:r>
          <a:r>
            <a:rPr lang="pl-PL" sz="1600" dirty="0"/>
            <a:t> </a:t>
          </a:r>
          <a:r>
            <a:rPr lang="pl-PL" sz="1600" dirty="0" err="1"/>
            <a:t>Skills</a:t>
          </a:r>
          <a:endParaRPr lang="pl-PL" sz="1600" dirty="0"/>
        </a:p>
      </dgm:t>
    </dgm:pt>
    <dgm:pt modelId="{555C7AB5-3D25-49C8-9861-216354E5ACA6}" type="parTrans" cxnId="{9042BEDA-D347-4BBC-8C22-F028FE668A07}">
      <dgm:prSet/>
      <dgm:spPr/>
      <dgm:t>
        <a:bodyPr/>
        <a:lstStyle/>
        <a:p>
          <a:endParaRPr lang="pl-PL" sz="1600"/>
        </a:p>
      </dgm:t>
    </dgm:pt>
    <dgm:pt modelId="{4E4BF02A-F161-4682-8AAE-AC06C3086A23}" type="sibTrans" cxnId="{9042BEDA-D347-4BBC-8C22-F028FE668A07}">
      <dgm:prSet/>
      <dgm:spPr/>
      <dgm:t>
        <a:bodyPr/>
        <a:lstStyle/>
        <a:p>
          <a:endParaRPr lang="pl-PL" sz="1600"/>
        </a:p>
      </dgm:t>
    </dgm:pt>
    <dgm:pt modelId="{05CF6F0B-F4D1-4F94-9654-51208BA7F565}">
      <dgm:prSet phldrT="[Tekst]" custT="1"/>
      <dgm:spPr/>
      <dgm:t>
        <a:bodyPr/>
        <a:lstStyle/>
        <a:p>
          <a:r>
            <a:rPr lang="pl-PL" sz="1600" dirty="0" err="1"/>
            <a:t>Liu</a:t>
          </a:r>
          <a:endParaRPr lang="pl-PL" sz="1600" dirty="0"/>
        </a:p>
      </dgm:t>
    </dgm:pt>
    <dgm:pt modelId="{162F31E5-8DEE-4864-B0C0-ED028D8C14B5}" type="parTrans" cxnId="{E5B80EB2-E269-4A7C-A288-159F84790649}">
      <dgm:prSet/>
      <dgm:spPr/>
      <dgm:t>
        <a:bodyPr/>
        <a:lstStyle/>
        <a:p>
          <a:endParaRPr lang="pl-PL" sz="1600"/>
        </a:p>
      </dgm:t>
    </dgm:pt>
    <dgm:pt modelId="{5332C004-1931-4725-8E3A-E583E7370EDB}" type="sibTrans" cxnId="{E5B80EB2-E269-4A7C-A288-159F84790649}">
      <dgm:prSet/>
      <dgm:spPr/>
      <dgm:t>
        <a:bodyPr/>
        <a:lstStyle/>
        <a:p>
          <a:endParaRPr lang="pl-PL" sz="1600"/>
        </a:p>
      </dgm:t>
    </dgm:pt>
    <dgm:pt modelId="{DC45095D-50E0-4FE2-A9E0-4F2B7037E9DD}">
      <dgm:prSet phldrT="[Tekst]" custT="1"/>
      <dgm:spPr/>
      <dgm:t>
        <a:bodyPr/>
        <a:lstStyle/>
        <a:p>
          <a:r>
            <a:rPr lang="pl-PL" sz="1600" dirty="0"/>
            <a:t>PUT</a:t>
          </a:r>
        </a:p>
      </dgm:t>
    </dgm:pt>
    <dgm:pt modelId="{F78C1A5D-5371-4BEF-95FB-3F9DB86A980C}" type="parTrans" cxnId="{DF5472FC-9F79-405B-AD63-FED9BC17F616}">
      <dgm:prSet/>
      <dgm:spPr/>
      <dgm:t>
        <a:bodyPr/>
        <a:lstStyle/>
        <a:p>
          <a:endParaRPr lang="pl-PL" sz="1600"/>
        </a:p>
      </dgm:t>
    </dgm:pt>
    <dgm:pt modelId="{72CCCD19-C135-46CA-AED8-5EFFC0E99A54}" type="sibTrans" cxnId="{DF5472FC-9F79-405B-AD63-FED9BC17F616}">
      <dgm:prSet/>
      <dgm:spPr/>
      <dgm:t>
        <a:bodyPr/>
        <a:lstStyle/>
        <a:p>
          <a:endParaRPr lang="pl-PL" sz="1600"/>
        </a:p>
      </dgm:t>
    </dgm:pt>
    <dgm:pt modelId="{C226DBF0-CE48-42B8-AADF-7A8A6E96EB98}">
      <dgm:prSet phldrT="[Tekst]" custT="1"/>
      <dgm:spPr/>
      <dgm:t>
        <a:bodyPr/>
        <a:lstStyle/>
        <a:p>
          <a:r>
            <a:rPr lang="pl-PL" sz="1800" b="1" dirty="0"/>
            <a:t>IEM </a:t>
          </a:r>
          <a:r>
            <a:rPr lang="pl-PL" sz="1800" b="1" dirty="0" err="1"/>
            <a:t>programme</a:t>
          </a:r>
          <a:r>
            <a:rPr lang="pl-PL" sz="1800" b="1" dirty="0"/>
            <a:t> design</a:t>
          </a:r>
        </a:p>
      </dgm:t>
    </dgm:pt>
    <dgm:pt modelId="{C6F02207-AE9F-4FFD-B341-C47DB6B306B2}" type="parTrans" cxnId="{8A68E7A9-023C-4588-9E9B-11A290DCC32A}">
      <dgm:prSet/>
      <dgm:spPr/>
      <dgm:t>
        <a:bodyPr/>
        <a:lstStyle/>
        <a:p>
          <a:endParaRPr lang="pl-PL" sz="1600"/>
        </a:p>
      </dgm:t>
    </dgm:pt>
    <dgm:pt modelId="{DB05F848-76D8-490D-9366-7F2862FEBA49}" type="sibTrans" cxnId="{8A68E7A9-023C-4588-9E9B-11A290DCC32A}">
      <dgm:prSet/>
      <dgm:spPr/>
      <dgm:t>
        <a:bodyPr/>
        <a:lstStyle/>
        <a:p>
          <a:endParaRPr lang="pl-PL" sz="1600"/>
        </a:p>
      </dgm:t>
    </dgm:pt>
    <dgm:pt modelId="{65817A44-4BB7-4C8D-8C4C-904520EFE451}">
      <dgm:prSet phldrT="[Tekst]" custT="1"/>
      <dgm:spPr/>
      <dgm:t>
        <a:bodyPr/>
        <a:lstStyle/>
        <a:p>
          <a:r>
            <a:rPr lang="pl-PL" sz="1600" dirty="0" err="1"/>
            <a:t>Number</a:t>
          </a:r>
          <a:r>
            <a:rPr lang="pl-PL" sz="1600" dirty="0"/>
            <a:t> of </a:t>
          </a:r>
          <a:r>
            <a:rPr lang="pl-PL" sz="1600" dirty="0" err="1"/>
            <a:t>semesters</a:t>
          </a:r>
          <a:endParaRPr lang="pl-PL" sz="1600" dirty="0"/>
        </a:p>
      </dgm:t>
    </dgm:pt>
    <dgm:pt modelId="{FF9B53E5-A73F-4529-AE1F-340710103D3D}" type="parTrans" cxnId="{81F012E2-45E8-4B7B-A7B0-30CEB9791E38}">
      <dgm:prSet/>
      <dgm:spPr/>
      <dgm:t>
        <a:bodyPr/>
        <a:lstStyle/>
        <a:p>
          <a:endParaRPr lang="pl-PL" sz="1600"/>
        </a:p>
      </dgm:t>
    </dgm:pt>
    <dgm:pt modelId="{3757988A-2C18-4B60-AF4D-AAF49676CABE}" type="sibTrans" cxnId="{81F012E2-45E8-4B7B-A7B0-30CEB9791E38}">
      <dgm:prSet/>
      <dgm:spPr/>
      <dgm:t>
        <a:bodyPr/>
        <a:lstStyle/>
        <a:p>
          <a:endParaRPr lang="pl-PL" sz="1600"/>
        </a:p>
      </dgm:t>
    </dgm:pt>
    <dgm:pt modelId="{F0D0A2A4-6AD6-4995-A994-DE7E71CBA683}">
      <dgm:prSet phldrT="[Tekst]" custT="1"/>
      <dgm:spPr/>
      <dgm:t>
        <a:bodyPr/>
        <a:lstStyle/>
        <a:p>
          <a:r>
            <a:rPr lang="pl-PL" sz="1600" dirty="0"/>
            <a:t>Total </a:t>
          </a:r>
          <a:r>
            <a:rPr lang="pl-PL" sz="1600" dirty="0" err="1"/>
            <a:t>number</a:t>
          </a:r>
          <a:r>
            <a:rPr lang="pl-PL" sz="1600" dirty="0"/>
            <a:t> of ECTS</a:t>
          </a:r>
        </a:p>
      </dgm:t>
    </dgm:pt>
    <dgm:pt modelId="{C88E37D2-AA68-4128-8148-368C603A2B89}" type="parTrans" cxnId="{3E9867A8-C497-47B9-9B66-B628A8907F42}">
      <dgm:prSet/>
      <dgm:spPr/>
      <dgm:t>
        <a:bodyPr/>
        <a:lstStyle/>
        <a:p>
          <a:endParaRPr lang="pl-PL" sz="1600"/>
        </a:p>
      </dgm:t>
    </dgm:pt>
    <dgm:pt modelId="{9D2F698B-9033-46B1-9157-611A3E957BDD}" type="sibTrans" cxnId="{3E9867A8-C497-47B9-9B66-B628A8907F42}">
      <dgm:prSet/>
      <dgm:spPr/>
      <dgm:t>
        <a:bodyPr/>
        <a:lstStyle/>
        <a:p>
          <a:endParaRPr lang="pl-PL" sz="1600"/>
        </a:p>
      </dgm:t>
    </dgm:pt>
    <dgm:pt modelId="{A41F4753-3A8A-4570-854B-1EED2354F57B}">
      <dgm:prSet phldrT="[Tekst]" custT="1"/>
      <dgm:spPr/>
      <dgm:t>
        <a:bodyPr/>
        <a:lstStyle/>
        <a:p>
          <a:r>
            <a:rPr lang="pl-PL" sz="1600" dirty="0" err="1"/>
            <a:t>Number</a:t>
          </a:r>
          <a:r>
            <a:rPr lang="pl-PL" sz="1600" dirty="0"/>
            <a:t> of ECTS per </a:t>
          </a:r>
          <a:r>
            <a:rPr lang="pl-PL" sz="1600" dirty="0" err="1"/>
            <a:t>cluster</a:t>
          </a:r>
          <a:endParaRPr lang="pl-PL" sz="1600" dirty="0"/>
        </a:p>
      </dgm:t>
    </dgm:pt>
    <dgm:pt modelId="{79875BD5-7425-425E-877C-7394F6A0A4D5}" type="parTrans" cxnId="{981F3BAC-6261-41DD-91E3-B132674939FF}">
      <dgm:prSet/>
      <dgm:spPr/>
      <dgm:t>
        <a:bodyPr/>
        <a:lstStyle/>
        <a:p>
          <a:endParaRPr lang="pl-PL" sz="1600"/>
        </a:p>
      </dgm:t>
    </dgm:pt>
    <dgm:pt modelId="{18CBD819-730D-4C31-8D5C-B57B96834073}" type="sibTrans" cxnId="{981F3BAC-6261-41DD-91E3-B132674939FF}">
      <dgm:prSet/>
      <dgm:spPr/>
      <dgm:t>
        <a:bodyPr/>
        <a:lstStyle/>
        <a:p>
          <a:endParaRPr lang="pl-PL" sz="1600"/>
        </a:p>
      </dgm:t>
    </dgm:pt>
    <dgm:pt modelId="{FFD92738-768B-48A2-AC2B-C49875A7F701}" type="pres">
      <dgm:prSet presAssocID="{223C595E-F939-4B3E-A867-FDB0244DBE28}" presName="Name0" presStyleCnt="0">
        <dgm:presLayoutVars>
          <dgm:dir/>
          <dgm:animLvl val="lvl"/>
          <dgm:resizeHandles val="exact"/>
        </dgm:presLayoutVars>
      </dgm:prSet>
      <dgm:spPr/>
    </dgm:pt>
    <dgm:pt modelId="{322775D4-403A-4C6F-8191-56B92CA5012F}" type="pres">
      <dgm:prSet presAssocID="{C226DBF0-CE48-42B8-AADF-7A8A6E96EB98}" presName="boxAndChildren" presStyleCnt="0"/>
      <dgm:spPr/>
    </dgm:pt>
    <dgm:pt modelId="{32859A7B-3003-42C5-877A-A68F25A055AA}" type="pres">
      <dgm:prSet presAssocID="{C226DBF0-CE48-42B8-AADF-7A8A6E96EB98}" presName="parentTextBox" presStyleLbl="node1" presStyleIdx="0" presStyleCnt="4"/>
      <dgm:spPr/>
    </dgm:pt>
    <dgm:pt modelId="{DFF24568-D45B-479B-A68B-88542A94BF24}" type="pres">
      <dgm:prSet presAssocID="{C226DBF0-CE48-42B8-AADF-7A8A6E96EB98}" presName="entireBox" presStyleLbl="node1" presStyleIdx="0" presStyleCnt="4"/>
      <dgm:spPr/>
    </dgm:pt>
    <dgm:pt modelId="{41D9E92C-4D75-4B54-B460-B43929332F77}" type="pres">
      <dgm:prSet presAssocID="{C226DBF0-CE48-42B8-AADF-7A8A6E96EB98}" presName="descendantBox" presStyleCnt="0"/>
      <dgm:spPr/>
    </dgm:pt>
    <dgm:pt modelId="{3112F223-3403-43DE-9B18-A8AE77A1A2BE}" type="pres">
      <dgm:prSet presAssocID="{65817A44-4BB7-4C8D-8C4C-904520EFE451}" presName="childTextBox" presStyleLbl="fgAccFollowNode1" presStyleIdx="0" presStyleCnt="13">
        <dgm:presLayoutVars>
          <dgm:bulletEnabled val="1"/>
        </dgm:presLayoutVars>
      </dgm:prSet>
      <dgm:spPr/>
    </dgm:pt>
    <dgm:pt modelId="{E3EFB666-B007-4DB1-9899-2532CDA95C89}" type="pres">
      <dgm:prSet presAssocID="{F0D0A2A4-6AD6-4995-A994-DE7E71CBA683}" presName="childTextBox" presStyleLbl="fgAccFollowNode1" presStyleIdx="1" presStyleCnt="13">
        <dgm:presLayoutVars>
          <dgm:bulletEnabled val="1"/>
        </dgm:presLayoutVars>
      </dgm:prSet>
      <dgm:spPr/>
    </dgm:pt>
    <dgm:pt modelId="{963AD4F4-1069-4B46-8512-13FA66F69989}" type="pres">
      <dgm:prSet presAssocID="{A41F4753-3A8A-4570-854B-1EED2354F57B}" presName="childTextBox" presStyleLbl="fgAccFollowNode1" presStyleIdx="2" presStyleCnt="13">
        <dgm:presLayoutVars>
          <dgm:bulletEnabled val="1"/>
        </dgm:presLayoutVars>
      </dgm:prSet>
      <dgm:spPr/>
    </dgm:pt>
    <dgm:pt modelId="{51C28B6F-C02D-4C8D-9C8D-8452ECF65E11}" type="pres">
      <dgm:prSet presAssocID="{2A827501-D316-472B-8A62-31122606B239}" presName="sp" presStyleCnt="0"/>
      <dgm:spPr/>
    </dgm:pt>
    <dgm:pt modelId="{36DB8A90-6E04-4DEB-9277-15935CF82188}" type="pres">
      <dgm:prSet presAssocID="{30F145B0-C5CD-44FB-B0E0-B45BFB6FC1D6}" presName="arrowAndChildren" presStyleCnt="0"/>
      <dgm:spPr/>
    </dgm:pt>
    <dgm:pt modelId="{DF2E0F47-1889-486E-B85E-2AAD94E9B1D2}" type="pres">
      <dgm:prSet presAssocID="{30F145B0-C5CD-44FB-B0E0-B45BFB6FC1D6}" presName="parentTextArrow" presStyleLbl="node1" presStyleIdx="0" presStyleCnt="4"/>
      <dgm:spPr/>
    </dgm:pt>
    <dgm:pt modelId="{FBBCCBE5-391E-4CA1-B4D3-47FE346AFCD9}" type="pres">
      <dgm:prSet presAssocID="{30F145B0-C5CD-44FB-B0E0-B45BFB6FC1D6}" presName="arrow" presStyleLbl="node1" presStyleIdx="1" presStyleCnt="4"/>
      <dgm:spPr/>
    </dgm:pt>
    <dgm:pt modelId="{176F7BAB-17DC-4206-AAAC-4735D31CFD67}" type="pres">
      <dgm:prSet presAssocID="{30F145B0-C5CD-44FB-B0E0-B45BFB6FC1D6}" presName="descendantArrow" presStyleCnt="0"/>
      <dgm:spPr/>
    </dgm:pt>
    <dgm:pt modelId="{5C38A934-A585-436B-A4B1-A80B035EF811}" type="pres">
      <dgm:prSet presAssocID="{4F09654C-7A04-40E4-B0B8-76F11F28F4A5}" presName="childTextArrow" presStyleLbl="fgAccFollowNode1" presStyleIdx="3" presStyleCnt="13">
        <dgm:presLayoutVars>
          <dgm:bulletEnabled val="1"/>
        </dgm:presLayoutVars>
      </dgm:prSet>
      <dgm:spPr/>
    </dgm:pt>
    <dgm:pt modelId="{F7724D47-D33F-424F-97E3-62D9F40E7985}" type="pres">
      <dgm:prSet presAssocID="{C886E254-69BD-4EDE-A578-68EDDA787573}" presName="childTextArrow" presStyleLbl="fgAccFollowNode1" presStyleIdx="4" presStyleCnt="13">
        <dgm:presLayoutVars>
          <dgm:bulletEnabled val="1"/>
        </dgm:presLayoutVars>
      </dgm:prSet>
      <dgm:spPr/>
    </dgm:pt>
    <dgm:pt modelId="{1DE26674-D19B-4AE8-A2BE-E6DEBCF23C58}" type="pres">
      <dgm:prSet presAssocID="{05CF6F0B-F4D1-4F94-9654-51208BA7F565}" presName="childTextArrow" presStyleLbl="fgAccFollowNode1" presStyleIdx="5" presStyleCnt="13">
        <dgm:presLayoutVars>
          <dgm:bulletEnabled val="1"/>
        </dgm:presLayoutVars>
      </dgm:prSet>
      <dgm:spPr/>
    </dgm:pt>
    <dgm:pt modelId="{2E3D877B-2D1B-451D-8368-703097BC95E5}" type="pres">
      <dgm:prSet presAssocID="{DC45095D-50E0-4FE2-A9E0-4F2B7037E9DD}" presName="childTextArrow" presStyleLbl="fgAccFollowNode1" presStyleIdx="6" presStyleCnt="13">
        <dgm:presLayoutVars>
          <dgm:bulletEnabled val="1"/>
        </dgm:presLayoutVars>
      </dgm:prSet>
      <dgm:spPr/>
    </dgm:pt>
    <dgm:pt modelId="{E1A25879-A2BC-4474-9892-2074ED87F6D9}" type="pres">
      <dgm:prSet presAssocID="{A60E6166-05A2-44D2-87E4-16B7AAFF1031}" presName="sp" presStyleCnt="0"/>
      <dgm:spPr/>
    </dgm:pt>
    <dgm:pt modelId="{9452A6C3-A929-4F90-BBAC-74D707422BD1}" type="pres">
      <dgm:prSet presAssocID="{85EFA71E-D120-4E7C-9B3D-E03572A2B181}" presName="arrowAndChildren" presStyleCnt="0"/>
      <dgm:spPr/>
    </dgm:pt>
    <dgm:pt modelId="{02F9E43E-BE81-420C-9F15-36EB91F9F433}" type="pres">
      <dgm:prSet presAssocID="{85EFA71E-D120-4E7C-9B3D-E03572A2B181}" presName="parentTextArrow" presStyleLbl="node1" presStyleIdx="1" presStyleCnt="4"/>
      <dgm:spPr/>
    </dgm:pt>
    <dgm:pt modelId="{D32877D8-F93E-4F9B-9154-2529C511FDDA}" type="pres">
      <dgm:prSet presAssocID="{85EFA71E-D120-4E7C-9B3D-E03572A2B181}" presName="arrow" presStyleLbl="node1" presStyleIdx="2" presStyleCnt="4"/>
      <dgm:spPr/>
    </dgm:pt>
    <dgm:pt modelId="{8D371DF0-65A0-4B9D-8B71-9C74D68B0BE1}" type="pres">
      <dgm:prSet presAssocID="{85EFA71E-D120-4E7C-9B3D-E03572A2B181}" presName="descendantArrow" presStyleCnt="0"/>
      <dgm:spPr/>
    </dgm:pt>
    <dgm:pt modelId="{67C5BDB5-1494-42A7-9D46-FC7FD586EE77}" type="pres">
      <dgm:prSet presAssocID="{59F08924-AA00-4484-ADEF-92D4174B26D0}" presName="childTextArrow" presStyleLbl="fgAccFollowNode1" presStyleIdx="7" presStyleCnt="13">
        <dgm:presLayoutVars>
          <dgm:bulletEnabled val="1"/>
        </dgm:presLayoutVars>
      </dgm:prSet>
      <dgm:spPr/>
    </dgm:pt>
    <dgm:pt modelId="{FBE85D17-1A6E-4FAA-868E-F2DDE7A7102F}" type="pres">
      <dgm:prSet presAssocID="{395FA4B8-CF3A-4D5A-88B4-3368C9105F11}" presName="childTextArrow" presStyleLbl="fgAccFollowNode1" presStyleIdx="8" presStyleCnt="13">
        <dgm:presLayoutVars>
          <dgm:bulletEnabled val="1"/>
        </dgm:presLayoutVars>
      </dgm:prSet>
      <dgm:spPr/>
    </dgm:pt>
    <dgm:pt modelId="{E9B9B350-61EA-46F0-8DF1-85F0C383519C}" type="pres">
      <dgm:prSet presAssocID="{A95AC7AE-29B4-4E6C-87B6-C0F77EAB2975}" presName="childTextArrow" presStyleLbl="fgAccFollowNode1" presStyleIdx="9" presStyleCnt="13">
        <dgm:presLayoutVars>
          <dgm:bulletEnabled val="1"/>
        </dgm:presLayoutVars>
      </dgm:prSet>
      <dgm:spPr/>
    </dgm:pt>
    <dgm:pt modelId="{31799105-A8D7-430C-944C-722D2621451A}" type="pres">
      <dgm:prSet presAssocID="{B47A99C3-7F06-4A1C-BE0D-AD6C7DEA7C86}" presName="childTextArrow" presStyleLbl="fgAccFollowNode1" presStyleIdx="10" presStyleCnt="13">
        <dgm:presLayoutVars>
          <dgm:bulletEnabled val="1"/>
        </dgm:presLayoutVars>
      </dgm:prSet>
      <dgm:spPr/>
    </dgm:pt>
    <dgm:pt modelId="{F5E55351-6AC5-473D-85B9-C8F605A5A537}" type="pres">
      <dgm:prSet presAssocID="{45BA9835-240B-415C-9D85-841AEF385D99}" presName="sp" presStyleCnt="0"/>
      <dgm:spPr/>
    </dgm:pt>
    <dgm:pt modelId="{7D8823E1-4700-4F3D-B95D-6C0C0D278B78}" type="pres">
      <dgm:prSet presAssocID="{9FAE9C1F-22EB-46BE-AA80-B2EFDE819597}" presName="arrowAndChildren" presStyleCnt="0"/>
      <dgm:spPr/>
    </dgm:pt>
    <dgm:pt modelId="{C256DEB0-515C-4217-B8DC-FFC8F0312BF6}" type="pres">
      <dgm:prSet presAssocID="{9FAE9C1F-22EB-46BE-AA80-B2EFDE819597}" presName="parentTextArrow" presStyleLbl="node1" presStyleIdx="2" presStyleCnt="4"/>
      <dgm:spPr/>
    </dgm:pt>
    <dgm:pt modelId="{CA784B9C-BE80-4F56-B518-F943EBD8E8E0}" type="pres">
      <dgm:prSet presAssocID="{9FAE9C1F-22EB-46BE-AA80-B2EFDE819597}" presName="arrow" presStyleLbl="node1" presStyleIdx="3" presStyleCnt="4"/>
      <dgm:spPr/>
    </dgm:pt>
    <dgm:pt modelId="{977CE868-003B-4A23-B955-C5F0C2884776}" type="pres">
      <dgm:prSet presAssocID="{9FAE9C1F-22EB-46BE-AA80-B2EFDE819597}" presName="descendantArrow" presStyleCnt="0"/>
      <dgm:spPr/>
    </dgm:pt>
    <dgm:pt modelId="{1DD014FE-1F18-4A96-9446-59A9E0006B57}" type="pres">
      <dgm:prSet presAssocID="{F6BECED2-E160-4B87-B602-5E1E023331D7}" presName="childTextArrow" presStyleLbl="fgAccFollowNode1" presStyleIdx="11" presStyleCnt="13">
        <dgm:presLayoutVars>
          <dgm:bulletEnabled val="1"/>
        </dgm:presLayoutVars>
      </dgm:prSet>
      <dgm:spPr/>
    </dgm:pt>
    <dgm:pt modelId="{299B205E-3644-45DB-BAAE-FD1E131B2F02}" type="pres">
      <dgm:prSet presAssocID="{221EBD9B-778F-4A01-BCB0-56B0D6DE7987}" presName="childTextArrow" presStyleLbl="fgAccFollowNode1" presStyleIdx="12" presStyleCnt="13">
        <dgm:presLayoutVars>
          <dgm:bulletEnabled val="1"/>
        </dgm:presLayoutVars>
      </dgm:prSet>
      <dgm:spPr/>
    </dgm:pt>
  </dgm:ptLst>
  <dgm:cxnLst>
    <dgm:cxn modelId="{D2E4DD02-53B9-4A86-91AA-FE9EB8B914BF}" type="presOf" srcId="{B47A99C3-7F06-4A1C-BE0D-AD6C7DEA7C86}" destId="{31799105-A8D7-430C-944C-722D2621451A}" srcOrd="0" destOrd="0" presId="urn:microsoft.com/office/officeart/2005/8/layout/process4"/>
    <dgm:cxn modelId="{1F5FCA06-F818-4DDC-9B32-BB6D09C15426}" type="presOf" srcId="{223C595E-F939-4B3E-A867-FDB0244DBE28}" destId="{FFD92738-768B-48A2-AC2B-C49875A7F701}" srcOrd="0" destOrd="0" presId="urn:microsoft.com/office/officeart/2005/8/layout/process4"/>
    <dgm:cxn modelId="{6BA0660A-01E5-4311-95C7-6C4D51E6B2FB}" type="presOf" srcId="{85EFA71E-D120-4E7C-9B3D-E03572A2B181}" destId="{02F9E43E-BE81-420C-9F15-36EB91F9F433}" srcOrd="0" destOrd="0" presId="urn:microsoft.com/office/officeart/2005/8/layout/process4"/>
    <dgm:cxn modelId="{A701061A-12B6-41F3-B197-5C44F3DC634C}" srcId="{85EFA71E-D120-4E7C-9B3D-E03572A2B181}" destId="{59F08924-AA00-4484-ADEF-92D4174B26D0}" srcOrd="0" destOrd="0" parTransId="{AB9E37E2-372B-40BA-95A9-C4498BB2DD70}" sibTransId="{D6C6FDB3-C610-4256-8FA0-B10F1D470853}"/>
    <dgm:cxn modelId="{61A92D1A-3D3B-4AEF-944E-067FE2A1B3B3}" srcId="{30F145B0-C5CD-44FB-B0E0-B45BFB6FC1D6}" destId="{4F09654C-7A04-40E4-B0B8-76F11F28F4A5}" srcOrd="0" destOrd="0" parTransId="{011A87E3-00BE-4514-84A4-659013FFAFB8}" sibTransId="{92D26632-E240-4628-8D8B-E16CEFF43DCB}"/>
    <dgm:cxn modelId="{437DC71B-AAE1-436F-A02F-824E703C0B8E}" srcId="{223C595E-F939-4B3E-A867-FDB0244DBE28}" destId="{30F145B0-C5CD-44FB-B0E0-B45BFB6FC1D6}" srcOrd="2" destOrd="0" parTransId="{FF5E2D27-9057-481B-97F4-875973EB3062}" sibTransId="{2A827501-D316-472B-8A62-31122606B239}"/>
    <dgm:cxn modelId="{98FEF01B-8DF0-476F-84FF-F0702EA76384}" srcId="{9FAE9C1F-22EB-46BE-AA80-B2EFDE819597}" destId="{F6BECED2-E160-4B87-B602-5E1E023331D7}" srcOrd="0" destOrd="0" parTransId="{1879C461-CA23-48F0-9C8E-18812F79E9AC}" sibTransId="{07F2CA6B-AF16-490B-9CA9-6EE7E5B76CE9}"/>
    <dgm:cxn modelId="{1A29351D-DC7B-4CE4-9F6D-1D1CB125B6A1}" type="presOf" srcId="{F0D0A2A4-6AD6-4995-A994-DE7E71CBA683}" destId="{E3EFB666-B007-4DB1-9899-2532CDA95C89}" srcOrd="0" destOrd="0" presId="urn:microsoft.com/office/officeart/2005/8/layout/process4"/>
    <dgm:cxn modelId="{CEF13A27-18C0-454D-B588-31C9C88567FE}" srcId="{223C595E-F939-4B3E-A867-FDB0244DBE28}" destId="{85EFA71E-D120-4E7C-9B3D-E03572A2B181}" srcOrd="1" destOrd="0" parTransId="{74D92865-188D-4CF8-BBB5-6E3DE70CD429}" sibTransId="{A60E6166-05A2-44D2-87E4-16B7AAFF1031}"/>
    <dgm:cxn modelId="{2A8E7734-D9ED-458C-BEE7-D57A26F7A371}" type="presOf" srcId="{05CF6F0B-F4D1-4F94-9654-51208BA7F565}" destId="{1DE26674-D19B-4AE8-A2BE-E6DEBCF23C58}" srcOrd="0" destOrd="0" presId="urn:microsoft.com/office/officeart/2005/8/layout/process4"/>
    <dgm:cxn modelId="{86E37544-BD6F-4190-90EE-16CDB54E06DB}" type="presOf" srcId="{30F145B0-C5CD-44FB-B0E0-B45BFB6FC1D6}" destId="{FBBCCBE5-391E-4CA1-B4D3-47FE346AFCD9}" srcOrd="1" destOrd="0" presId="urn:microsoft.com/office/officeart/2005/8/layout/process4"/>
    <dgm:cxn modelId="{71947B46-D2EC-40C5-87C4-CE538BC228F4}" type="presOf" srcId="{9FAE9C1F-22EB-46BE-AA80-B2EFDE819597}" destId="{CA784B9C-BE80-4F56-B518-F943EBD8E8E0}" srcOrd="1" destOrd="0" presId="urn:microsoft.com/office/officeart/2005/8/layout/process4"/>
    <dgm:cxn modelId="{5DD8CF48-90BD-47D9-A533-5C8AB96B4427}" type="presOf" srcId="{221EBD9B-778F-4A01-BCB0-56B0D6DE7987}" destId="{299B205E-3644-45DB-BAAE-FD1E131B2F02}" srcOrd="0" destOrd="0" presId="urn:microsoft.com/office/officeart/2005/8/layout/process4"/>
    <dgm:cxn modelId="{C29DC76B-75A8-4667-9B78-D3704945470D}" type="presOf" srcId="{DC45095D-50E0-4FE2-A9E0-4F2B7037E9DD}" destId="{2E3D877B-2D1B-451D-8368-703097BC95E5}" srcOrd="0" destOrd="0" presId="urn:microsoft.com/office/officeart/2005/8/layout/process4"/>
    <dgm:cxn modelId="{FA42376F-04C5-438D-99E8-BAC1FE4DB8B2}" type="presOf" srcId="{A95AC7AE-29B4-4E6C-87B6-C0F77EAB2975}" destId="{E9B9B350-61EA-46F0-8DF1-85F0C383519C}" srcOrd="0" destOrd="0" presId="urn:microsoft.com/office/officeart/2005/8/layout/process4"/>
    <dgm:cxn modelId="{28593654-AA4D-4F3C-B192-C03FF8212BD3}" type="presOf" srcId="{A41F4753-3A8A-4570-854B-1EED2354F57B}" destId="{963AD4F4-1069-4B46-8512-13FA66F69989}" srcOrd="0" destOrd="0" presId="urn:microsoft.com/office/officeart/2005/8/layout/process4"/>
    <dgm:cxn modelId="{35AE4676-3346-46FE-B5C6-843936996282}" srcId="{9FAE9C1F-22EB-46BE-AA80-B2EFDE819597}" destId="{221EBD9B-778F-4A01-BCB0-56B0D6DE7987}" srcOrd="1" destOrd="0" parTransId="{BFA709FD-39A0-435E-B46C-460F1FE23580}" sibTransId="{30B0D086-31A7-4B43-8128-510B27B42C1B}"/>
    <dgm:cxn modelId="{01070757-4C48-4ABF-A656-ACC746BC6308}" type="presOf" srcId="{59F08924-AA00-4484-ADEF-92D4174B26D0}" destId="{67C5BDB5-1494-42A7-9D46-FC7FD586EE77}" srcOrd="0" destOrd="0" presId="urn:microsoft.com/office/officeart/2005/8/layout/process4"/>
    <dgm:cxn modelId="{90EA2D77-9068-4756-9DCF-965966F0C721}" srcId="{85EFA71E-D120-4E7C-9B3D-E03572A2B181}" destId="{395FA4B8-CF3A-4D5A-88B4-3368C9105F11}" srcOrd="1" destOrd="0" parTransId="{F189B42A-1ABB-4399-A91C-B7B1ABDE3921}" sibTransId="{F4328EDC-FCAF-488D-A1BF-93C3755588DF}"/>
    <dgm:cxn modelId="{5B50AB57-BAC1-478C-AEAF-4CD0291CA933}" type="presOf" srcId="{85EFA71E-D120-4E7C-9B3D-E03572A2B181}" destId="{D32877D8-F93E-4F9B-9154-2529C511FDDA}" srcOrd="1" destOrd="0" presId="urn:microsoft.com/office/officeart/2005/8/layout/process4"/>
    <dgm:cxn modelId="{A8D44B7C-5A87-4D86-B8D7-F0175C147309}" type="presOf" srcId="{C226DBF0-CE48-42B8-AADF-7A8A6E96EB98}" destId="{32859A7B-3003-42C5-877A-A68F25A055AA}" srcOrd="0" destOrd="0" presId="urn:microsoft.com/office/officeart/2005/8/layout/process4"/>
    <dgm:cxn modelId="{9A0C4481-10C8-46B5-8E2D-45A00FFDA803}" type="presOf" srcId="{65817A44-4BB7-4C8D-8C4C-904520EFE451}" destId="{3112F223-3403-43DE-9B18-A8AE77A1A2BE}" srcOrd="0" destOrd="0" presId="urn:microsoft.com/office/officeart/2005/8/layout/process4"/>
    <dgm:cxn modelId="{AF4A9188-049D-45FD-A117-3D61B23D68E0}" type="presOf" srcId="{395FA4B8-CF3A-4D5A-88B4-3368C9105F11}" destId="{FBE85D17-1A6E-4FAA-868E-F2DDE7A7102F}" srcOrd="0" destOrd="0" presId="urn:microsoft.com/office/officeart/2005/8/layout/process4"/>
    <dgm:cxn modelId="{38D33A8D-6093-4B01-B750-B97A0577092F}" type="presOf" srcId="{30F145B0-C5CD-44FB-B0E0-B45BFB6FC1D6}" destId="{DF2E0F47-1889-486E-B85E-2AAD94E9B1D2}" srcOrd="0" destOrd="0" presId="urn:microsoft.com/office/officeart/2005/8/layout/process4"/>
    <dgm:cxn modelId="{5757C48E-1064-48A3-B432-3692DDB764A8}" type="presOf" srcId="{F6BECED2-E160-4B87-B602-5E1E023331D7}" destId="{1DD014FE-1F18-4A96-9446-59A9E0006B57}" srcOrd="0" destOrd="0" presId="urn:microsoft.com/office/officeart/2005/8/layout/process4"/>
    <dgm:cxn modelId="{F0EF9E94-0D4A-44E7-BEE3-5A3A32698740}" type="presOf" srcId="{C886E254-69BD-4EDE-A578-68EDDA787573}" destId="{F7724D47-D33F-424F-97E3-62D9F40E7985}" srcOrd="0" destOrd="0" presId="urn:microsoft.com/office/officeart/2005/8/layout/process4"/>
    <dgm:cxn modelId="{EA8E589C-FA54-43E6-8C90-472332DC55C0}" srcId="{85EFA71E-D120-4E7C-9B3D-E03572A2B181}" destId="{A95AC7AE-29B4-4E6C-87B6-C0F77EAB2975}" srcOrd="2" destOrd="0" parTransId="{2ABC5AF0-67CF-48BC-B9A9-6E2452B22636}" sibTransId="{3B8D31CF-1270-4F1C-8E63-27A9C92D1A19}"/>
    <dgm:cxn modelId="{3E9867A8-C497-47B9-9B66-B628A8907F42}" srcId="{C226DBF0-CE48-42B8-AADF-7A8A6E96EB98}" destId="{F0D0A2A4-6AD6-4995-A994-DE7E71CBA683}" srcOrd="1" destOrd="0" parTransId="{C88E37D2-AA68-4128-8148-368C603A2B89}" sibTransId="{9D2F698B-9033-46B1-9157-611A3E957BDD}"/>
    <dgm:cxn modelId="{8A68E7A9-023C-4588-9E9B-11A290DCC32A}" srcId="{223C595E-F939-4B3E-A867-FDB0244DBE28}" destId="{C226DBF0-CE48-42B8-AADF-7A8A6E96EB98}" srcOrd="3" destOrd="0" parTransId="{C6F02207-AE9F-4FFD-B341-C47DB6B306B2}" sibTransId="{DB05F848-76D8-490D-9366-7F2862FEBA49}"/>
    <dgm:cxn modelId="{981F3BAC-6261-41DD-91E3-B132674939FF}" srcId="{C226DBF0-CE48-42B8-AADF-7A8A6E96EB98}" destId="{A41F4753-3A8A-4570-854B-1EED2354F57B}" srcOrd="2" destOrd="0" parTransId="{79875BD5-7425-425E-877C-7394F6A0A4D5}" sibTransId="{18CBD819-730D-4C31-8D5C-B57B96834073}"/>
    <dgm:cxn modelId="{0B4B3FB0-2430-44F9-88FF-DCEA2F906ECA}" srcId="{223C595E-F939-4B3E-A867-FDB0244DBE28}" destId="{9FAE9C1F-22EB-46BE-AA80-B2EFDE819597}" srcOrd="0" destOrd="0" parTransId="{29DB692E-70D8-45AD-9870-EA96D8E6906F}" sibTransId="{45BA9835-240B-415C-9D85-841AEF385D99}"/>
    <dgm:cxn modelId="{E5B80EB2-E269-4A7C-A288-159F84790649}" srcId="{30F145B0-C5CD-44FB-B0E0-B45BFB6FC1D6}" destId="{05CF6F0B-F4D1-4F94-9654-51208BA7F565}" srcOrd="2" destOrd="0" parTransId="{162F31E5-8DEE-4864-B0C0-ED028D8C14B5}" sibTransId="{5332C004-1931-4725-8E3A-E583E7370EDB}"/>
    <dgm:cxn modelId="{9042BEDA-D347-4BBC-8C22-F028FE668A07}" srcId="{85EFA71E-D120-4E7C-9B3D-E03572A2B181}" destId="{B47A99C3-7F06-4A1C-BE0D-AD6C7DEA7C86}" srcOrd="3" destOrd="0" parTransId="{555C7AB5-3D25-49C8-9861-216354E5ACA6}" sibTransId="{4E4BF02A-F161-4682-8AAE-AC06C3086A23}"/>
    <dgm:cxn modelId="{79BE62DC-A23C-4166-BDCF-B5DD9EE265AE}" type="presOf" srcId="{9FAE9C1F-22EB-46BE-AA80-B2EFDE819597}" destId="{C256DEB0-515C-4217-B8DC-FFC8F0312BF6}" srcOrd="0" destOrd="0" presId="urn:microsoft.com/office/officeart/2005/8/layout/process4"/>
    <dgm:cxn modelId="{81F012E2-45E8-4B7B-A7B0-30CEB9791E38}" srcId="{C226DBF0-CE48-42B8-AADF-7A8A6E96EB98}" destId="{65817A44-4BB7-4C8D-8C4C-904520EFE451}" srcOrd="0" destOrd="0" parTransId="{FF9B53E5-A73F-4529-AE1F-340710103D3D}" sibTransId="{3757988A-2C18-4B60-AF4D-AAF49676CABE}"/>
    <dgm:cxn modelId="{AB38D4E8-2343-4D95-96CA-2CD039504F97}" srcId="{30F145B0-C5CD-44FB-B0E0-B45BFB6FC1D6}" destId="{C886E254-69BD-4EDE-A578-68EDDA787573}" srcOrd="1" destOrd="0" parTransId="{9260D157-EC1E-4980-80B2-F5967F994010}" sibTransId="{8B9CD84B-8D82-4FEF-A3A5-7799D701BC0A}"/>
    <dgm:cxn modelId="{56F29FF0-AAFC-46B5-AA67-8C3AD1B3C1CA}" type="presOf" srcId="{C226DBF0-CE48-42B8-AADF-7A8A6E96EB98}" destId="{DFF24568-D45B-479B-A68B-88542A94BF24}" srcOrd="1" destOrd="0" presId="urn:microsoft.com/office/officeart/2005/8/layout/process4"/>
    <dgm:cxn modelId="{1EA15BF2-B392-41F6-B10D-479440C6E5BA}" type="presOf" srcId="{4F09654C-7A04-40E4-B0B8-76F11F28F4A5}" destId="{5C38A934-A585-436B-A4B1-A80B035EF811}" srcOrd="0" destOrd="0" presId="urn:microsoft.com/office/officeart/2005/8/layout/process4"/>
    <dgm:cxn modelId="{DF5472FC-9F79-405B-AD63-FED9BC17F616}" srcId="{30F145B0-C5CD-44FB-B0E0-B45BFB6FC1D6}" destId="{DC45095D-50E0-4FE2-A9E0-4F2B7037E9DD}" srcOrd="3" destOrd="0" parTransId="{F78C1A5D-5371-4BEF-95FB-3F9DB86A980C}" sibTransId="{72CCCD19-C135-46CA-AED8-5EFFC0E99A54}"/>
    <dgm:cxn modelId="{1D0414BD-52EF-41D0-BD6D-204927EFE8C4}" type="presParOf" srcId="{FFD92738-768B-48A2-AC2B-C49875A7F701}" destId="{322775D4-403A-4C6F-8191-56B92CA5012F}" srcOrd="0" destOrd="0" presId="urn:microsoft.com/office/officeart/2005/8/layout/process4"/>
    <dgm:cxn modelId="{DB90BC3F-FA8F-4499-A9F3-6C9732955623}" type="presParOf" srcId="{322775D4-403A-4C6F-8191-56B92CA5012F}" destId="{32859A7B-3003-42C5-877A-A68F25A055AA}" srcOrd="0" destOrd="0" presId="urn:microsoft.com/office/officeart/2005/8/layout/process4"/>
    <dgm:cxn modelId="{26ABE0CE-C7B7-49CC-A7EC-EDE3C36E77D1}" type="presParOf" srcId="{322775D4-403A-4C6F-8191-56B92CA5012F}" destId="{DFF24568-D45B-479B-A68B-88542A94BF24}" srcOrd="1" destOrd="0" presId="urn:microsoft.com/office/officeart/2005/8/layout/process4"/>
    <dgm:cxn modelId="{FB9B1DB9-F93C-40B6-B0C4-7F81C980D915}" type="presParOf" srcId="{322775D4-403A-4C6F-8191-56B92CA5012F}" destId="{41D9E92C-4D75-4B54-B460-B43929332F77}" srcOrd="2" destOrd="0" presId="urn:microsoft.com/office/officeart/2005/8/layout/process4"/>
    <dgm:cxn modelId="{DAFF0B23-7EC9-4D19-8B83-BAAAB217F724}" type="presParOf" srcId="{41D9E92C-4D75-4B54-B460-B43929332F77}" destId="{3112F223-3403-43DE-9B18-A8AE77A1A2BE}" srcOrd="0" destOrd="0" presId="urn:microsoft.com/office/officeart/2005/8/layout/process4"/>
    <dgm:cxn modelId="{DBFF28F7-BAF1-40BE-B597-B0042AC4FEC3}" type="presParOf" srcId="{41D9E92C-4D75-4B54-B460-B43929332F77}" destId="{E3EFB666-B007-4DB1-9899-2532CDA95C89}" srcOrd="1" destOrd="0" presId="urn:microsoft.com/office/officeart/2005/8/layout/process4"/>
    <dgm:cxn modelId="{046800CB-1854-4E1B-9BFF-D008821B8A1B}" type="presParOf" srcId="{41D9E92C-4D75-4B54-B460-B43929332F77}" destId="{963AD4F4-1069-4B46-8512-13FA66F69989}" srcOrd="2" destOrd="0" presId="urn:microsoft.com/office/officeart/2005/8/layout/process4"/>
    <dgm:cxn modelId="{2353B433-7BB7-48CA-B8C8-58F2C30296AB}" type="presParOf" srcId="{FFD92738-768B-48A2-AC2B-C49875A7F701}" destId="{51C28B6F-C02D-4C8D-9C8D-8452ECF65E11}" srcOrd="1" destOrd="0" presId="urn:microsoft.com/office/officeart/2005/8/layout/process4"/>
    <dgm:cxn modelId="{B65E2320-1911-40E0-A015-0C0BABC37D4F}" type="presParOf" srcId="{FFD92738-768B-48A2-AC2B-C49875A7F701}" destId="{36DB8A90-6E04-4DEB-9277-15935CF82188}" srcOrd="2" destOrd="0" presId="urn:microsoft.com/office/officeart/2005/8/layout/process4"/>
    <dgm:cxn modelId="{348A1D99-73C3-406D-9A0C-7F9BAE1F8A56}" type="presParOf" srcId="{36DB8A90-6E04-4DEB-9277-15935CF82188}" destId="{DF2E0F47-1889-486E-B85E-2AAD94E9B1D2}" srcOrd="0" destOrd="0" presId="urn:microsoft.com/office/officeart/2005/8/layout/process4"/>
    <dgm:cxn modelId="{7F24504D-B1E3-432F-ABE6-465469B05A8F}" type="presParOf" srcId="{36DB8A90-6E04-4DEB-9277-15935CF82188}" destId="{FBBCCBE5-391E-4CA1-B4D3-47FE346AFCD9}" srcOrd="1" destOrd="0" presId="urn:microsoft.com/office/officeart/2005/8/layout/process4"/>
    <dgm:cxn modelId="{8E92C0D9-7501-4A22-B731-5BC5E6E5BFC8}" type="presParOf" srcId="{36DB8A90-6E04-4DEB-9277-15935CF82188}" destId="{176F7BAB-17DC-4206-AAAC-4735D31CFD67}" srcOrd="2" destOrd="0" presId="urn:microsoft.com/office/officeart/2005/8/layout/process4"/>
    <dgm:cxn modelId="{6D361EF9-8286-455B-B709-DD6C52698E27}" type="presParOf" srcId="{176F7BAB-17DC-4206-AAAC-4735D31CFD67}" destId="{5C38A934-A585-436B-A4B1-A80B035EF811}" srcOrd="0" destOrd="0" presId="urn:microsoft.com/office/officeart/2005/8/layout/process4"/>
    <dgm:cxn modelId="{E7CEA00A-7A95-4E90-8C7B-F714AAF3032B}" type="presParOf" srcId="{176F7BAB-17DC-4206-AAAC-4735D31CFD67}" destId="{F7724D47-D33F-424F-97E3-62D9F40E7985}" srcOrd="1" destOrd="0" presId="urn:microsoft.com/office/officeart/2005/8/layout/process4"/>
    <dgm:cxn modelId="{B6DB9677-8959-46EE-9E0C-4DA43C59405B}" type="presParOf" srcId="{176F7BAB-17DC-4206-AAAC-4735D31CFD67}" destId="{1DE26674-D19B-4AE8-A2BE-E6DEBCF23C58}" srcOrd="2" destOrd="0" presId="urn:microsoft.com/office/officeart/2005/8/layout/process4"/>
    <dgm:cxn modelId="{9F7C9E06-B64A-4D2C-A11B-FF3C129B641E}" type="presParOf" srcId="{176F7BAB-17DC-4206-AAAC-4735D31CFD67}" destId="{2E3D877B-2D1B-451D-8368-703097BC95E5}" srcOrd="3" destOrd="0" presId="urn:microsoft.com/office/officeart/2005/8/layout/process4"/>
    <dgm:cxn modelId="{D114D821-3F3C-458C-8193-8FB445129CD2}" type="presParOf" srcId="{FFD92738-768B-48A2-AC2B-C49875A7F701}" destId="{E1A25879-A2BC-4474-9892-2074ED87F6D9}" srcOrd="3" destOrd="0" presId="urn:microsoft.com/office/officeart/2005/8/layout/process4"/>
    <dgm:cxn modelId="{768C7708-D383-4DA5-B9EB-766C35C2929E}" type="presParOf" srcId="{FFD92738-768B-48A2-AC2B-C49875A7F701}" destId="{9452A6C3-A929-4F90-BBAC-74D707422BD1}" srcOrd="4" destOrd="0" presId="urn:microsoft.com/office/officeart/2005/8/layout/process4"/>
    <dgm:cxn modelId="{000912EC-729A-4708-A09A-867D48E415C0}" type="presParOf" srcId="{9452A6C3-A929-4F90-BBAC-74D707422BD1}" destId="{02F9E43E-BE81-420C-9F15-36EB91F9F433}" srcOrd="0" destOrd="0" presId="urn:microsoft.com/office/officeart/2005/8/layout/process4"/>
    <dgm:cxn modelId="{34EDCF31-84E8-45E9-988D-3367856FB40D}" type="presParOf" srcId="{9452A6C3-A929-4F90-BBAC-74D707422BD1}" destId="{D32877D8-F93E-4F9B-9154-2529C511FDDA}" srcOrd="1" destOrd="0" presId="urn:microsoft.com/office/officeart/2005/8/layout/process4"/>
    <dgm:cxn modelId="{70AD716F-330D-458A-B186-0D2DC40ED36E}" type="presParOf" srcId="{9452A6C3-A929-4F90-BBAC-74D707422BD1}" destId="{8D371DF0-65A0-4B9D-8B71-9C74D68B0BE1}" srcOrd="2" destOrd="0" presId="urn:microsoft.com/office/officeart/2005/8/layout/process4"/>
    <dgm:cxn modelId="{AF6BAC33-8FD9-4105-AC4A-BAFB745AB171}" type="presParOf" srcId="{8D371DF0-65A0-4B9D-8B71-9C74D68B0BE1}" destId="{67C5BDB5-1494-42A7-9D46-FC7FD586EE77}" srcOrd="0" destOrd="0" presId="urn:microsoft.com/office/officeart/2005/8/layout/process4"/>
    <dgm:cxn modelId="{B49AE530-1F6C-44AE-936B-EE146864CF48}" type="presParOf" srcId="{8D371DF0-65A0-4B9D-8B71-9C74D68B0BE1}" destId="{FBE85D17-1A6E-4FAA-868E-F2DDE7A7102F}" srcOrd="1" destOrd="0" presId="urn:microsoft.com/office/officeart/2005/8/layout/process4"/>
    <dgm:cxn modelId="{2CEE5EC7-D93E-4A84-857F-C70024418C28}" type="presParOf" srcId="{8D371DF0-65A0-4B9D-8B71-9C74D68B0BE1}" destId="{E9B9B350-61EA-46F0-8DF1-85F0C383519C}" srcOrd="2" destOrd="0" presId="urn:microsoft.com/office/officeart/2005/8/layout/process4"/>
    <dgm:cxn modelId="{6F1FD6AE-F50C-4126-B511-C5BD12ACD64A}" type="presParOf" srcId="{8D371DF0-65A0-4B9D-8B71-9C74D68B0BE1}" destId="{31799105-A8D7-430C-944C-722D2621451A}" srcOrd="3" destOrd="0" presId="urn:microsoft.com/office/officeart/2005/8/layout/process4"/>
    <dgm:cxn modelId="{905D5A4C-1E22-4229-A708-B743D1A18DD4}" type="presParOf" srcId="{FFD92738-768B-48A2-AC2B-C49875A7F701}" destId="{F5E55351-6AC5-473D-85B9-C8F605A5A537}" srcOrd="5" destOrd="0" presId="urn:microsoft.com/office/officeart/2005/8/layout/process4"/>
    <dgm:cxn modelId="{5B50E4D6-9414-4B0D-9C8B-83B27A1F7154}" type="presParOf" srcId="{FFD92738-768B-48A2-AC2B-C49875A7F701}" destId="{7D8823E1-4700-4F3D-B95D-6C0C0D278B78}" srcOrd="6" destOrd="0" presId="urn:microsoft.com/office/officeart/2005/8/layout/process4"/>
    <dgm:cxn modelId="{22985937-BBA3-4A7B-8652-F07B1EA9193C}" type="presParOf" srcId="{7D8823E1-4700-4F3D-B95D-6C0C0D278B78}" destId="{C256DEB0-515C-4217-B8DC-FFC8F0312BF6}" srcOrd="0" destOrd="0" presId="urn:microsoft.com/office/officeart/2005/8/layout/process4"/>
    <dgm:cxn modelId="{7DBCAB2B-9C37-4B37-AD9A-E497ADBFA775}" type="presParOf" srcId="{7D8823E1-4700-4F3D-B95D-6C0C0D278B78}" destId="{CA784B9C-BE80-4F56-B518-F943EBD8E8E0}" srcOrd="1" destOrd="0" presId="urn:microsoft.com/office/officeart/2005/8/layout/process4"/>
    <dgm:cxn modelId="{43391CD7-E310-4C2F-A9C3-2087D71D87AA}" type="presParOf" srcId="{7D8823E1-4700-4F3D-B95D-6C0C0D278B78}" destId="{977CE868-003B-4A23-B955-C5F0C2884776}" srcOrd="2" destOrd="0" presId="urn:microsoft.com/office/officeart/2005/8/layout/process4"/>
    <dgm:cxn modelId="{1BBD6F5C-C91F-4C80-9A00-C04596659329}" type="presParOf" srcId="{977CE868-003B-4A23-B955-C5F0C2884776}" destId="{1DD014FE-1F18-4A96-9446-59A9E0006B57}" srcOrd="0" destOrd="0" presId="urn:microsoft.com/office/officeart/2005/8/layout/process4"/>
    <dgm:cxn modelId="{4EE2B8F3-559C-4D52-9773-F6053ACB7EF4}" type="presParOf" srcId="{977CE868-003B-4A23-B955-C5F0C2884776}" destId="{299B205E-3644-45DB-BAAE-FD1E131B2F02}" srcOrd="1" destOrd="0" presId="urn:microsoft.com/office/officeart/2005/8/layout/process4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223C595E-F939-4B3E-A867-FDB0244DBE28}" type="doc">
      <dgm:prSet loTypeId="urn:microsoft.com/office/officeart/2005/8/layout/process4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l-PL"/>
        </a:p>
      </dgm:t>
    </dgm:pt>
    <dgm:pt modelId="{9FAE9C1F-22EB-46BE-AA80-B2EFDE819597}">
      <dgm:prSet phldrT="[Tekst]" custT="1"/>
      <dgm:spPr/>
      <dgm:t>
        <a:bodyPr/>
        <a:lstStyle/>
        <a:p>
          <a:r>
            <a:rPr lang="pl-PL" sz="1800" b="1" dirty="0" err="1"/>
            <a:t>BoK</a:t>
          </a:r>
          <a:r>
            <a:rPr lang="pl-PL" sz="1800" b="1" dirty="0"/>
            <a:t> </a:t>
          </a:r>
          <a:r>
            <a:rPr lang="pl-PL" sz="1800" b="1" dirty="0" err="1"/>
            <a:t>analysis</a:t>
          </a:r>
          <a:endParaRPr lang="pl-PL" sz="1800" b="1" dirty="0"/>
        </a:p>
      </dgm:t>
    </dgm:pt>
    <dgm:pt modelId="{29DB692E-70D8-45AD-9870-EA96D8E6906F}" type="parTrans" cxnId="{0B4B3FB0-2430-44F9-88FF-DCEA2F906ECA}">
      <dgm:prSet/>
      <dgm:spPr/>
      <dgm:t>
        <a:bodyPr/>
        <a:lstStyle/>
        <a:p>
          <a:endParaRPr lang="pl-PL" sz="1600"/>
        </a:p>
      </dgm:t>
    </dgm:pt>
    <dgm:pt modelId="{45BA9835-240B-415C-9D85-841AEF385D99}" type="sibTrans" cxnId="{0B4B3FB0-2430-44F9-88FF-DCEA2F906ECA}">
      <dgm:prSet/>
      <dgm:spPr/>
      <dgm:t>
        <a:bodyPr/>
        <a:lstStyle/>
        <a:p>
          <a:endParaRPr lang="pl-PL" sz="1600"/>
        </a:p>
      </dgm:t>
    </dgm:pt>
    <dgm:pt modelId="{F6BECED2-E160-4B87-B602-5E1E023331D7}">
      <dgm:prSet phldrT="[Tekst]" custT="1"/>
      <dgm:spPr/>
      <dgm:t>
        <a:bodyPr/>
        <a:lstStyle/>
        <a:p>
          <a:r>
            <a:rPr lang="pl-PL" sz="1600" dirty="0" err="1"/>
            <a:t>Industry</a:t>
          </a:r>
          <a:r>
            <a:rPr lang="pl-PL" sz="1600" dirty="0"/>
            <a:t> </a:t>
          </a:r>
          <a:r>
            <a:rPr lang="pl-PL" sz="1600" dirty="0" err="1"/>
            <a:t>needs</a:t>
          </a:r>
          <a:endParaRPr lang="pl-PL" sz="1600" dirty="0"/>
        </a:p>
      </dgm:t>
    </dgm:pt>
    <dgm:pt modelId="{1879C461-CA23-48F0-9C8E-18812F79E9AC}" type="parTrans" cxnId="{98FEF01B-8DF0-476F-84FF-F0702EA76384}">
      <dgm:prSet/>
      <dgm:spPr/>
      <dgm:t>
        <a:bodyPr/>
        <a:lstStyle/>
        <a:p>
          <a:endParaRPr lang="pl-PL" sz="1600"/>
        </a:p>
      </dgm:t>
    </dgm:pt>
    <dgm:pt modelId="{07F2CA6B-AF16-490B-9CA9-6EE7E5B76CE9}" type="sibTrans" cxnId="{98FEF01B-8DF0-476F-84FF-F0702EA76384}">
      <dgm:prSet/>
      <dgm:spPr/>
      <dgm:t>
        <a:bodyPr/>
        <a:lstStyle/>
        <a:p>
          <a:endParaRPr lang="pl-PL" sz="1600"/>
        </a:p>
      </dgm:t>
    </dgm:pt>
    <dgm:pt modelId="{221EBD9B-778F-4A01-BCB0-56B0D6DE7987}">
      <dgm:prSet phldrT="[Tekst]" custT="1"/>
      <dgm:spPr/>
      <dgm:t>
        <a:bodyPr/>
        <a:lstStyle/>
        <a:p>
          <a:r>
            <a:rPr lang="pl-PL" sz="1600" dirty="0" err="1"/>
            <a:t>Students</a:t>
          </a:r>
          <a:r>
            <a:rPr lang="pl-PL" sz="1600" dirty="0"/>
            <a:t> </a:t>
          </a:r>
          <a:r>
            <a:rPr lang="pl-PL" sz="1600" dirty="0" err="1"/>
            <a:t>expectations</a:t>
          </a:r>
          <a:endParaRPr lang="pl-PL" sz="1600" dirty="0"/>
        </a:p>
      </dgm:t>
    </dgm:pt>
    <dgm:pt modelId="{BFA709FD-39A0-435E-B46C-460F1FE23580}" type="parTrans" cxnId="{35AE4676-3346-46FE-B5C6-843936996282}">
      <dgm:prSet/>
      <dgm:spPr/>
      <dgm:t>
        <a:bodyPr/>
        <a:lstStyle/>
        <a:p>
          <a:endParaRPr lang="pl-PL" sz="1600"/>
        </a:p>
      </dgm:t>
    </dgm:pt>
    <dgm:pt modelId="{30B0D086-31A7-4B43-8128-510B27B42C1B}" type="sibTrans" cxnId="{35AE4676-3346-46FE-B5C6-843936996282}">
      <dgm:prSet/>
      <dgm:spPr/>
      <dgm:t>
        <a:bodyPr/>
        <a:lstStyle/>
        <a:p>
          <a:endParaRPr lang="pl-PL" sz="1600"/>
        </a:p>
      </dgm:t>
    </dgm:pt>
    <dgm:pt modelId="{85EFA71E-D120-4E7C-9B3D-E03572A2B181}">
      <dgm:prSet phldrT="[Tekst]" custT="1"/>
      <dgm:spPr/>
      <dgm:t>
        <a:bodyPr/>
        <a:lstStyle/>
        <a:p>
          <a:r>
            <a:rPr lang="pl-PL" sz="1800" b="1" dirty="0"/>
            <a:t>Knowledge and </a:t>
          </a:r>
          <a:r>
            <a:rPr lang="pl-PL" sz="1800" b="1" dirty="0" err="1"/>
            <a:t>Skills</a:t>
          </a:r>
          <a:r>
            <a:rPr lang="pl-PL" sz="1800" b="1" dirty="0"/>
            <a:t> </a:t>
          </a:r>
          <a:r>
            <a:rPr lang="pl-PL" sz="1800" b="1" dirty="0" err="1"/>
            <a:t>Clusters</a:t>
          </a:r>
          <a:r>
            <a:rPr lang="pl-PL" sz="1800" b="1" dirty="0"/>
            <a:t> </a:t>
          </a:r>
          <a:r>
            <a:rPr lang="pl-PL" sz="1800" b="1" dirty="0" err="1"/>
            <a:t>definition</a:t>
          </a:r>
          <a:r>
            <a:rPr lang="pl-PL" sz="1800" b="1" dirty="0"/>
            <a:t> </a:t>
          </a:r>
        </a:p>
      </dgm:t>
    </dgm:pt>
    <dgm:pt modelId="{74D92865-188D-4CF8-BBB5-6E3DE70CD429}" type="parTrans" cxnId="{CEF13A27-18C0-454D-B588-31C9C88567FE}">
      <dgm:prSet/>
      <dgm:spPr/>
      <dgm:t>
        <a:bodyPr/>
        <a:lstStyle/>
        <a:p>
          <a:endParaRPr lang="pl-PL" sz="1600"/>
        </a:p>
      </dgm:t>
    </dgm:pt>
    <dgm:pt modelId="{A60E6166-05A2-44D2-87E4-16B7AAFF1031}" type="sibTrans" cxnId="{CEF13A27-18C0-454D-B588-31C9C88567FE}">
      <dgm:prSet/>
      <dgm:spPr/>
      <dgm:t>
        <a:bodyPr/>
        <a:lstStyle/>
        <a:p>
          <a:endParaRPr lang="pl-PL" sz="1600"/>
        </a:p>
      </dgm:t>
    </dgm:pt>
    <dgm:pt modelId="{59F08924-AA00-4484-ADEF-92D4174B26D0}">
      <dgm:prSet phldrT="[Tekst]" custT="1"/>
      <dgm:spPr/>
      <dgm:t>
        <a:bodyPr/>
        <a:lstStyle/>
        <a:p>
          <a:r>
            <a:rPr lang="pl-PL" sz="1600" dirty="0"/>
            <a:t>Knowledge, </a:t>
          </a:r>
          <a:r>
            <a:rPr lang="pl-PL" sz="1600" dirty="0" err="1"/>
            <a:t>Skills</a:t>
          </a:r>
          <a:r>
            <a:rPr lang="pl-PL" sz="1600" dirty="0"/>
            <a:t>, </a:t>
          </a:r>
          <a:r>
            <a:rPr lang="pl-PL" sz="1600" dirty="0" err="1"/>
            <a:t>Competences</a:t>
          </a:r>
          <a:endParaRPr lang="pl-PL" sz="1600" dirty="0"/>
        </a:p>
      </dgm:t>
    </dgm:pt>
    <dgm:pt modelId="{AB9E37E2-372B-40BA-95A9-C4498BB2DD70}" type="parTrans" cxnId="{A701061A-12B6-41F3-B197-5C44F3DC634C}">
      <dgm:prSet/>
      <dgm:spPr/>
      <dgm:t>
        <a:bodyPr/>
        <a:lstStyle/>
        <a:p>
          <a:endParaRPr lang="pl-PL" sz="1600"/>
        </a:p>
      </dgm:t>
    </dgm:pt>
    <dgm:pt modelId="{D6C6FDB3-C610-4256-8FA0-B10F1D470853}" type="sibTrans" cxnId="{A701061A-12B6-41F3-B197-5C44F3DC634C}">
      <dgm:prSet/>
      <dgm:spPr/>
      <dgm:t>
        <a:bodyPr/>
        <a:lstStyle/>
        <a:p>
          <a:endParaRPr lang="pl-PL" sz="1600"/>
        </a:p>
      </dgm:t>
    </dgm:pt>
    <dgm:pt modelId="{395FA4B8-CF3A-4D5A-88B4-3368C9105F11}">
      <dgm:prSet phldrT="[Tekst]" custT="1"/>
      <dgm:spPr/>
      <dgm:t>
        <a:bodyPr/>
        <a:lstStyle/>
        <a:p>
          <a:r>
            <a:rPr lang="pl-PL" sz="1600" dirty="0" err="1"/>
            <a:t>Soft</a:t>
          </a:r>
          <a:r>
            <a:rPr lang="pl-PL" sz="1600" dirty="0"/>
            <a:t> </a:t>
          </a:r>
          <a:r>
            <a:rPr lang="pl-PL" sz="1600" dirty="0" err="1"/>
            <a:t>Skills</a:t>
          </a:r>
          <a:endParaRPr lang="pl-PL" sz="1600" dirty="0"/>
        </a:p>
      </dgm:t>
    </dgm:pt>
    <dgm:pt modelId="{F189B42A-1ABB-4399-A91C-B7B1ABDE3921}" type="parTrans" cxnId="{90EA2D77-9068-4756-9DCF-965966F0C721}">
      <dgm:prSet/>
      <dgm:spPr/>
      <dgm:t>
        <a:bodyPr/>
        <a:lstStyle/>
        <a:p>
          <a:endParaRPr lang="pl-PL" sz="1600"/>
        </a:p>
      </dgm:t>
    </dgm:pt>
    <dgm:pt modelId="{F4328EDC-FCAF-488D-A1BF-93C3755588DF}" type="sibTrans" cxnId="{90EA2D77-9068-4756-9DCF-965966F0C721}">
      <dgm:prSet/>
      <dgm:spPr/>
      <dgm:t>
        <a:bodyPr/>
        <a:lstStyle/>
        <a:p>
          <a:endParaRPr lang="pl-PL" sz="1600"/>
        </a:p>
      </dgm:t>
    </dgm:pt>
    <dgm:pt modelId="{30F145B0-C5CD-44FB-B0E0-B45BFB6FC1D6}">
      <dgm:prSet phldrT="[Tekst]" custT="1"/>
      <dgm:spPr/>
      <dgm:t>
        <a:bodyPr/>
        <a:lstStyle/>
        <a:p>
          <a:r>
            <a:rPr lang="pl-PL" sz="1800" b="1" dirty="0"/>
            <a:t>Knowledge and </a:t>
          </a:r>
          <a:r>
            <a:rPr lang="pl-PL" sz="1800" b="1" dirty="0" err="1"/>
            <a:t>Skills</a:t>
          </a:r>
          <a:r>
            <a:rPr lang="pl-PL" sz="1800" b="1" dirty="0"/>
            <a:t> </a:t>
          </a:r>
          <a:r>
            <a:rPr lang="pl-PL" sz="1800" b="1" dirty="0" err="1"/>
            <a:t>Clusters</a:t>
          </a:r>
          <a:r>
            <a:rPr lang="pl-PL" sz="1800" b="1" dirty="0"/>
            <a:t> </a:t>
          </a:r>
          <a:r>
            <a:rPr lang="pl-PL" sz="1800" b="1" dirty="0" err="1"/>
            <a:t>exploration</a:t>
          </a:r>
          <a:endParaRPr lang="pl-PL" sz="1800" b="1" dirty="0"/>
        </a:p>
      </dgm:t>
    </dgm:pt>
    <dgm:pt modelId="{FF5E2D27-9057-481B-97F4-875973EB3062}" type="parTrans" cxnId="{437DC71B-AAE1-436F-A02F-824E703C0B8E}">
      <dgm:prSet/>
      <dgm:spPr/>
      <dgm:t>
        <a:bodyPr/>
        <a:lstStyle/>
        <a:p>
          <a:endParaRPr lang="pl-PL" sz="1600"/>
        </a:p>
      </dgm:t>
    </dgm:pt>
    <dgm:pt modelId="{2A827501-D316-472B-8A62-31122606B239}" type="sibTrans" cxnId="{437DC71B-AAE1-436F-A02F-824E703C0B8E}">
      <dgm:prSet/>
      <dgm:spPr/>
      <dgm:t>
        <a:bodyPr/>
        <a:lstStyle/>
        <a:p>
          <a:endParaRPr lang="pl-PL" sz="1600"/>
        </a:p>
      </dgm:t>
    </dgm:pt>
    <dgm:pt modelId="{4F09654C-7A04-40E4-B0B8-76F11F28F4A5}">
      <dgm:prSet phldrT="[Tekst]" custT="1"/>
      <dgm:spPr/>
      <dgm:t>
        <a:bodyPr/>
        <a:lstStyle/>
        <a:p>
          <a:r>
            <a:rPr lang="pl-PL" sz="1600" dirty="0" err="1"/>
            <a:t>Poliba</a:t>
          </a:r>
          <a:r>
            <a:rPr lang="pl-PL" sz="1600" dirty="0"/>
            <a:t> </a:t>
          </a:r>
        </a:p>
      </dgm:t>
    </dgm:pt>
    <dgm:pt modelId="{011A87E3-00BE-4514-84A4-659013FFAFB8}" type="parTrans" cxnId="{61A92D1A-3D3B-4AEF-944E-067FE2A1B3B3}">
      <dgm:prSet/>
      <dgm:spPr/>
      <dgm:t>
        <a:bodyPr/>
        <a:lstStyle/>
        <a:p>
          <a:endParaRPr lang="pl-PL" sz="1600"/>
        </a:p>
      </dgm:t>
    </dgm:pt>
    <dgm:pt modelId="{92D26632-E240-4628-8D8B-E16CEFF43DCB}" type="sibTrans" cxnId="{61A92D1A-3D3B-4AEF-944E-067FE2A1B3B3}">
      <dgm:prSet/>
      <dgm:spPr/>
      <dgm:t>
        <a:bodyPr/>
        <a:lstStyle/>
        <a:p>
          <a:endParaRPr lang="pl-PL" sz="1600"/>
        </a:p>
      </dgm:t>
    </dgm:pt>
    <dgm:pt modelId="{C886E254-69BD-4EDE-A578-68EDDA787573}">
      <dgm:prSet phldrT="[Tekst]" custT="1"/>
      <dgm:spPr/>
      <dgm:t>
        <a:bodyPr/>
        <a:lstStyle/>
        <a:p>
          <a:r>
            <a:rPr lang="pl-PL" sz="1600" dirty="0"/>
            <a:t>UPM</a:t>
          </a:r>
        </a:p>
      </dgm:t>
    </dgm:pt>
    <dgm:pt modelId="{9260D157-EC1E-4980-80B2-F5967F994010}" type="parTrans" cxnId="{AB38D4E8-2343-4D95-96CA-2CD039504F97}">
      <dgm:prSet/>
      <dgm:spPr/>
      <dgm:t>
        <a:bodyPr/>
        <a:lstStyle/>
        <a:p>
          <a:endParaRPr lang="pl-PL" sz="1600"/>
        </a:p>
      </dgm:t>
    </dgm:pt>
    <dgm:pt modelId="{8B9CD84B-8D82-4FEF-A3A5-7799D701BC0A}" type="sibTrans" cxnId="{AB38D4E8-2343-4D95-96CA-2CD039504F97}">
      <dgm:prSet/>
      <dgm:spPr/>
      <dgm:t>
        <a:bodyPr/>
        <a:lstStyle/>
        <a:p>
          <a:endParaRPr lang="pl-PL" sz="1600"/>
        </a:p>
      </dgm:t>
    </dgm:pt>
    <dgm:pt modelId="{A95AC7AE-29B4-4E6C-87B6-C0F77EAB2975}">
      <dgm:prSet phldrT="[Tekst]" custT="1"/>
      <dgm:spPr/>
      <dgm:t>
        <a:bodyPr/>
        <a:lstStyle/>
        <a:p>
          <a:r>
            <a:rPr lang="pl-PL" sz="1600" dirty="0"/>
            <a:t>Digital Technologies</a:t>
          </a:r>
        </a:p>
      </dgm:t>
    </dgm:pt>
    <dgm:pt modelId="{2ABC5AF0-67CF-48BC-B9A9-6E2452B22636}" type="parTrans" cxnId="{EA8E589C-FA54-43E6-8C90-472332DC55C0}">
      <dgm:prSet/>
      <dgm:spPr/>
      <dgm:t>
        <a:bodyPr/>
        <a:lstStyle/>
        <a:p>
          <a:endParaRPr lang="pl-PL" sz="1600"/>
        </a:p>
      </dgm:t>
    </dgm:pt>
    <dgm:pt modelId="{3B8D31CF-1270-4F1C-8E63-27A9C92D1A19}" type="sibTrans" cxnId="{EA8E589C-FA54-43E6-8C90-472332DC55C0}">
      <dgm:prSet/>
      <dgm:spPr/>
      <dgm:t>
        <a:bodyPr/>
        <a:lstStyle/>
        <a:p>
          <a:endParaRPr lang="pl-PL" sz="1600"/>
        </a:p>
      </dgm:t>
    </dgm:pt>
    <dgm:pt modelId="{B47A99C3-7F06-4A1C-BE0D-AD6C7DEA7C86}">
      <dgm:prSet phldrT="[Tekst]" custT="1"/>
      <dgm:spPr/>
      <dgm:t>
        <a:bodyPr/>
        <a:lstStyle/>
        <a:p>
          <a:r>
            <a:rPr lang="pl-PL" sz="1600" dirty="0" err="1"/>
            <a:t>Analytical</a:t>
          </a:r>
          <a:r>
            <a:rPr lang="pl-PL" sz="1600" dirty="0"/>
            <a:t> </a:t>
          </a:r>
          <a:r>
            <a:rPr lang="pl-PL" sz="1600" dirty="0" err="1"/>
            <a:t>Skills</a:t>
          </a:r>
          <a:endParaRPr lang="pl-PL" sz="1600" dirty="0"/>
        </a:p>
      </dgm:t>
    </dgm:pt>
    <dgm:pt modelId="{555C7AB5-3D25-49C8-9861-216354E5ACA6}" type="parTrans" cxnId="{9042BEDA-D347-4BBC-8C22-F028FE668A07}">
      <dgm:prSet/>
      <dgm:spPr/>
      <dgm:t>
        <a:bodyPr/>
        <a:lstStyle/>
        <a:p>
          <a:endParaRPr lang="pl-PL" sz="1600"/>
        </a:p>
      </dgm:t>
    </dgm:pt>
    <dgm:pt modelId="{4E4BF02A-F161-4682-8AAE-AC06C3086A23}" type="sibTrans" cxnId="{9042BEDA-D347-4BBC-8C22-F028FE668A07}">
      <dgm:prSet/>
      <dgm:spPr/>
      <dgm:t>
        <a:bodyPr/>
        <a:lstStyle/>
        <a:p>
          <a:endParaRPr lang="pl-PL" sz="1600"/>
        </a:p>
      </dgm:t>
    </dgm:pt>
    <dgm:pt modelId="{05CF6F0B-F4D1-4F94-9654-51208BA7F565}">
      <dgm:prSet phldrT="[Tekst]" custT="1"/>
      <dgm:spPr/>
      <dgm:t>
        <a:bodyPr/>
        <a:lstStyle/>
        <a:p>
          <a:r>
            <a:rPr lang="pl-PL" sz="1600" dirty="0" err="1"/>
            <a:t>Liu</a:t>
          </a:r>
          <a:endParaRPr lang="pl-PL" sz="1600" dirty="0"/>
        </a:p>
      </dgm:t>
    </dgm:pt>
    <dgm:pt modelId="{162F31E5-8DEE-4864-B0C0-ED028D8C14B5}" type="parTrans" cxnId="{E5B80EB2-E269-4A7C-A288-159F84790649}">
      <dgm:prSet/>
      <dgm:spPr/>
      <dgm:t>
        <a:bodyPr/>
        <a:lstStyle/>
        <a:p>
          <a:endParaRPr lang="pl-PL" sz="1600"/>
        </a:p>
      </dgm:t>
    </dgm:pt>
    <dgm:pt modelId="{5332C004-1931-4725-8E3A-E583E7370EDB}" type="sibTrans" cxnId="{E5B80EB2-E269-4A7C-A288-159F84790649}">
      <dgm:prSet/>
      <dgm:spPr/>
      <dgm:t>
        <a:bodyPr/>
        <a:lstStyle/>
        <a:p>
          <a:endParaRPr lang="pl-PL" sz="1600"/>
        </a:p>
      </dgm:t>
    </dgm:pt>
    <dgm:pt modelId="{DC45095D-50E0-4FE2-A9E0-4F2B7037E9DD}">
      <dgm:prSet phldrT="[Tekst]" custT="1"/>
      <dgm:spPr/>
      <dgm:t>
        <a:bodyPr/>
        <a:lstStyle/>
        <a:p>
          <a:r>
            <a:rPr lang="pl-PL" sz="1600" dirty="0"/>
            <a:t>PUT</a:t>
          </a:r>
        </a:p>
      </dgm:t>
    </dgm:pt>
    <dgm:pt modelId="{F78C1A5D-5371-4BEF-95FB-3F9DB86A980C}" type="parTrans" cxnId="{DF5472FC-9F79-405B-AD63-FED9BC17F616}">
      <dgm:prSet/>
      <dgm:spPr/>
      <dgm:t>
        <a:bodyPr/>
        <a:lstStyle/>
        <a:p>
          <a:endParaRPr lang="pl-PL" sz="1600"/>
        </a:p>
      </dgm:t>
    </dgm:pt>
    <dgm:pt modelId="{72CCCD19-C135-46CA-AED8-5EFFC0E99A54}" type="sibTrans" cxnId="{DF5472FC-9F79-405B-AD63-FED9BC17F616}">
      <dgm:prSet/>
      <dgm:spPr/>
      <dgm:t>
        <a:bodyPr/>
        <a:lstStyle/>
        <a:p>
          <a:endParaRPr lang="pl-PL" sz="1600"/>
        </a:p>
      </dgm:t>
    </dgm:pt>
    <dgm:pt modelId="{C226DBF0-CE48-42B8-AADF-7A8A6E96EB98}">
      <dgm:prSet phldrT="[Tekst]" custT="1"/>
      <dgm:spPr/>
      <dgm:t>
        <a:bodyPr/>
        <a:lstStyle/>
        <a:p>
          <a:r>
            <a:rPr lang="pl-PL" sz="1800" b="1" dirty="0"/>
            <a:t>IEM </a:t>
          </a:r>
          <a:r>
            <a:rPr lang="pl-PL" sz="1800" b="1" dirty="0" err="1"/>
            <a:t>programme</a:t>
          </a:r>
          <a:r>
            <a:rPr lang="pl-PL" sz="1800" b="1" dirty="0"/>
            <a:t> design</a:t>
          </a:r>
        </a:p>
      </dgm:t>
    </dgm:pt>
    <dgm:pt modelId="{C6F02207-AE9F-4FFD-B341-C47DB6B306B2}" type="parTrans" cxnId="{8A68E7A9-023C-4588-9E9B-11A290DCC32A}">
      <dgm:prSet/>
      <dgm:spPr/>
      <dgm:t>
        <a:bodyPr/>
        <a:lstStyle/>
        <a:p>
          <a:endParaRPr lang="pl-PL" sz="1600"/>
        </a:p>
      </dgm:t>
    </dgm:pt>
    <dgm:pt modelId="{DB05F848-76D8-490D-9366-7F2862FEBA49}" type="sibTrans" cxnId="{8A68E7A9-023C-4588-9E9B-11A290DCC32A}">
      <dgm:prSet/>
      <dgm:spPr/>
      <dgm:t>
        <a:bodyPr/>
        <a:lstStyle/>
        <a:p>
          <a:endParaRPr lang="pl-PL" sz="1600"/>
        </a:p>
      </dgm:t>
    </dgm:pt>
    <dgm:pt modelId="{65817A44-4BB7-4C8D-8C4C-904520EFE451}">
      <dgm:prSet phldrT="[Tekst]" custT="1"/>
      <dgm:spPr/>
      <dgm:t>
        <a:bodyPr/>
        <a:lstStyle/>
        <a:p>
          <a:r>
            <a:rPr lang="pl-PL" sz="1600" dirty="0" err="1"/>
            <a:t>Number</a:t>
          </a:r>
          <a:r>
            <a:rPr lang="pl-PL" sz="1600" dirty="0"/>
            <a:t> of </a:t>
          </a:r>
          <a:r>
            <a:rPr lang="pl-PL" sz="1600" dirty="0" err="1"/>
            <a:t>semesters</a:t>
          </a:r>
          <a:endParaRPr lang="pl-PL" sz="1600" dirty="0"/>
        </a:p>
      </dgm:t>
    </dgm:pt>
    <dgm:pt modelId="{FF9B53E5-A73F-4529-AE1F-340710103D3D}" type="parTrans" cxnId="{81F012E2-45E8-4B7B-A7B0-30CEB9791E38}">
      <dgm:prSet/>
      <dgm:spPr/>
      <dgm:t>
        <a:bodyPr/>
        <a:lstStyle/>
        <a:p>
          <a:endParaRPr lang="pl-PL" sz="1600"/>
        </a:p>
      </dgm:t>
    </dgm:pt>
    <dgm:pt modelId="{3757988A-2C18-4B60-AF4D-AAF49676CABE}" type="sibTrans" cxnId="{81F012E2-45E8-4B7B-A7B0-30CEB9791E38}">
      <dgm:prSet/>
      <dgm:spPr/>
      <dgm:t>
        <a:bodyPr/>
        <a:lstStyle/>
        <a:p>
          <a:endParaRPr lang="pl-PL" sz="1600"/>
        </a:p>
      </dgm:t>
    </dgm:pt>
    <dgm:pt modelId="{F0D0A2A4-6AD6-4995-A994-DE7E71CBA683}">
      <dgm:prSet phldrT="[Tekst]" custT="1"/>
      <dgm:spPr/>
      <dgm:t>
        <a:bodyPr/>
        <a:lstStyle/>
        <a:p>
          <a:r>
            <a:rPr lang="pl-PL" sz="1600" dirty="0"/>
            <a:t>Total </a:t>
          </a:r>
          <a:r>
            <a:rPr lang="pl-PL" sz="1600" dirty="0" err="1"/>
            <a:t>number</a:t>
          </a:r>
          <a:r>
            <a:rPr lang="pl-PL" sz="1600" dirty="0"/>
            <a:t> of ECTS</a:t>
          </a:r>
        </a:p>
      </dgm:t>
    </dgm:pt>
    <dgm:pt modelId="{C88E37D2-AA68-4128-8148-368C603A2B89}" type="parTrans" cxnId="{3E9867A8-C497-47B9-9B66-B628A8907F42}">
      <dgm:prSet/>
      <dgm:spPr/>
      <dgm:t>
        <a:bodyPr/>
        <a:lstStyle/>
        <a:p>
          <a:endParaRPr lang="pl-PL" sz="1600"/>
        </a:p>
      </dgm:t>
    </dgm:pt>
    <dgm:pt modelId="{9D2F698B-9033-46B1-9157-611A3E957BDD}" type="sibTrans" cxnId="{3E9867A8-C497-47B9-9B66-B628A8907F42}">
      <dgm:prSet/>
      <dgm:spPr/>
      <dgm:t>
        <a:bodyPr/>
        <a:lstStyle/>
        <a:p>
          <a:endParaRPr lang="pl-PL" sz="1600"/>
        </a:p>
      </dgm:t>
    </dgm:pt>
    <dgm:pt modelId="{A41F4753-3A8A-4570-854B-1EED2354F57B}">
      <dgm:prSet phldrT="[Tekst]" custT="1"/>
      <dgm:spPr/>
      <dgm:t>
        <a:bodyPr/>
        <a:lstStyle/>
        <a:p>
          <a:r>
            <a:rPr lang="pl-PL" sz="1600" dirty="0" err="1"/>
            <a:t>Number</a:t>
          </a:r>
          <a:r>
            <a:rPr lang="pl-PL" sz="1600" dirty="0"/>
            <a:t> of ECTS per </a:t>
          </a:r>
          <a:r>
            <a:rPr lang="pl-PL" sz="1600" dirty="0" err="1"/>
            <a:t>cluster</a:t>
          </a:r>
          <a:endParaRPr lang="pl-PL" sz="1600" dirty="0"/>
        </a:p>
      </dgm:t>
    </dgm:pt>
    <dgm:pt modelId="{79875BD5-7425-425E-877C-7394F6A0A4D5}" type="parTrans" cxnId="{981F3BAC-6261-41DD-91E3-B132674939FF}">
      <dgm:prSet/>
      <dgm:spPr/>
      <dgm:t>
        <a:bodyPr/>
        <a:lstStyle/>
        <a:p>
          <a:endParaRPr lang="pl-PL" sz="1600"/>
        </a:p>
      </dgm:t>
    </dgm:pt>
    <dgm:pt modelId="{18CBD819-730D-4C31-8D5C-B57B96834073}" type="sibTrans" cxnId="{981F3BAC-6261-41DD-91E3-B132674939FF}">
      <dgm:prSet/>
      <dgm:spPr/>
      <dgm:t>
        <a:bodyPr/>
        <a:lstStyle/>
        <a:p>
          <a:endParaRPr lang="pl-PL" sz="1600"/>
        </a:p>
      </dgm:t>
    </dgm:pt>
    <dgm:pt modelId="{FFD92738-768B-48A2-AC2B-C49875A7F701}" type="pres">
      <dgm:prSet presAssocID="{223C595E-F939-4B3E-A867-FDB0244DBE28}" presName="Name0" presStyleCnt="0">
        <dgm:presLayoutVars>
          <dgm:dir/>
          <dgm:animLvl val="lvl"/>
          <dgm:resizeHandles val="exact"/>
        </dgm:presLayoutVars>
      </dgm:prSet>
      <dgm:spPr/>
    </dgm:pt>
    <dgm:pt modelId="{322775D4-403A-4C6F-8191-56B92CA5012F}" type="pres">
      <dgm:prSet presAssocID="{C226DBF0-CE48-42B8-AADF-7A8A6E96EB98}" presName="boxAndChildren" presStyleCnt="0"/>
      <dgm:spPr/>
    </dgm:pt>
    <dgm:pt modelId="{32859A7B-3003-42C5-877A-A68F25A055AA}" type="pres">
      <dgm:prSet presAssocID="{C226DBF0-CE48-42B8-AADF-7A8A6E96EB98}" presName="parentTextBox" presStyleLbl="node1" presStyleIdx="0" presStyleCnt="4"/>
      <dgm:spPr/>
    </dgm:pt>
    <dgm:pt modelId="{DFF24568-D45B-479B-A68B-88542A94BF24}" type="pres">
      <dgm:prSet presAssocID="{C226DBF0-CE48-42B8-AADF-7A8A6E96EB98}" presName="entireBox" presStyleLbl="node1" presStyleIdx="0" presStyleCnt="4"/>
      <dgm:spPr/>
    </dgm:pt>
    <dgm:pt modelId="{41D9E92C-4D75-4B54-B460-B43929332F77}" type="pres">
      <dgm:prSet presAssocID="{C226DBF0-CE48-42B8-AADF-7A8A6E96EB98}" presName="descendantBox" presStyleCnt="0"/>
      <dgm:spPr/>
    </dgm:pt>
    <dgm:pt modelId="{3112F223-3403-43DE-9B18-A8AE77A1A2BE}" type="pres">
      <dgm:prSet presAssocID="{65817A44-4BB7-4C8D-8C4C-904520EFE451}" presName="childTextBox" presStyleLbl="fgAccFollowNode1" presStyleIdx="0" presStyleCnt="13">
        <dgm:presLayoutVars>
          <dgm:bulletEnabled val="1"/>
        </dgm:presLayoutVars>
      </dgm:prSet>
      <dgm:spPr/>
    </dgm:pt>
    <dgm:pt modelId="{E3EFB666-B007-4DB1-9899-2532CDA95C89}" type="pres">
      <dgm:prSet presAssocID="{F0D0A2A4-6AD6-4995-A994-DE7E71CBA683}" presName="childTextBox" presStyleLbl="fgAccFollowNode1" presStyleIdx="1" presStyleCnt="13">
        <dgm:presLayoutVars>
          <dgm:bulletEnabled val="1"/>
        </dgm:presLayoutVars>
      </dgm:prSet>
      <dgm:spPr/>
    </dgm:pt>
    <dgm:pt modelId="{963AD4F4-1069-4B46-8512-13FA66F69989}" type="pres">
      <dgm:prSet presAssocID="{A41F4753-3A8A-4570-854B-1EED2354F57B}" presName="childTextBox" presStyleLbl="fgAccFollowNode1" presStyleIdx="2" presStyleCnt="13">
        <dgm:presLayoutVars>
          <dgm:bulletEnabled val="1"/>
        </dgm:presLayoutVars>
      </dgm:prSet>
      <dgm:spPr/>
    </dgm:pt>
    <dgm:pt modelId="{51C28B6F-C02D-4C8D-9C8D-8452ECF65E11}" type="pres">
      <dgm:prSet presAssocID="{2A827501-D316-472B-8A62-31122606B239}" presName="sp" presStyleCnt="0"/>
      <dgm:spPr/>
    </dgm:pt>
    <dgm:pt modelId="{36DB8A90-6E04-4DEB-9277-15935CF82188}" type="pres">
      <dgm:prSet presAssocID="{30F145B0-C5CD-44FB-B0E0-B45BFB6FC1D6}" presName="arrowAndChildren" presStyleCnt="0"/>
      <dgm:spPr/>
    </dgm:pt>
    <dgm:pt modelId="{DF2E0F47-1889-486E-B85E-2AAD94E9B1D2}" type="pres">
      <dgm:prSet presAssocID="{30F145B0-C5CD-44FB-B0E0-B45BFB6FC1D6}" presName="parentTextArrow" presStyleLbl="node1" presStyleIdx="0" presStyleCnt="4"/>
      <dgm:spPr/>
    </dgm:pt>
    <dgm:pt modelId="{FBBCCBE5-391E-4CA1-B4D3-47FE346AFCD9}" type="pres">
      <dgm:prSet presAssocID="{30F145B0-C5CD-44FB-B0E0-B45BFB6FC1D6}" presName="arrow" presStyleLbl="node1" presStyleIdx="1" presStyleCnt="4"/>
      <dgm:spPr/>
    </dgm:pt>
    <dgm:pt modelId="{176F7BAB-17DC-4206-AAAC-4735D31CFD67}" type="pres">
      <dgm:prSet presAssocID="{30F145B0-C5CD-44FB-B0E0-B45BFB6FC1D6}" presName="descendantArrow" presStyleCnt="0"/>
      <dgm:spPr/>
    </dgm:pt>
    <dgm:pt modelId="{5C38A934-A585-436B-A4B1-A80B035EF811}" type="pres">
      <dgm:prSet presAssocID="{4F09654C-7A04-40E4-B0B8-76F11F28F4A5}" presName="childTextArrow" presStyleLbl="fgAccFollowNode1" presStyleIdx="3" presStyleCnt="13">
        <dgm:presLayoutVars>
          <dgm:bulletEnabled val="1"/>
        </dgm:presLayoutVars>
      </dgm:prSet>
      <dgm:spPr/>
    </dgm:pt>
    <dgm:pt modelId="{F7724D47-D33F-424F-97E3-62D9F40E7985}" type="pres">
      <dgm:prSet presAssocID="{C886E254-69BD-4EDE-A578-68EDDA787573}" presName="childTextArrow" presStyleLbl="fgAccFollowNode1" presStyleIdx="4" presStyleCnt="13">
        <dgm:presLayoutVars>
          <dgm:bulletEnabled val="1"/>
        </dgm:presLayoutVars>
      </dgm:prSet>
      <dgm:spPr/>
    </dgm:pt>
    <dgm:pt modelId="{1DE26674-D19B-4AE8-A2BE-E6DEBCF23C58}" type="pres">
      <dgm:prSet presAssocID="{05CF6F0B-F4D1-4F94-9654-51208BA7F565}" presName="childTextArrow" presStyleLbl="fgAccFollowNode1" presStyleIdx="5" presStyleCnt="13">
        <dgm:presLayoutVars>
          <dgm:bulletEnabled val="1"/>
        </dgm:presLayoutVars>
      </dgm:prSet>
      <dgm:spPr/>
    </dgm:pt>
    <dgm:pt modelId="{2E3D877B-2D1B-451D-8368-703097BC95E5}" type="pres">
      <dgm:prSet presAssocID="{DC45095D-50E0-4FE2-A9E0-4F2B7037E9DD}" presName="childTextArrow" presStyleLbl="fgAccFollowNode1" presStyleIdx="6" presStyleCnt="13">
        <dgm:presLayoutVars>
          <dgm:bulletEnabled val="1"/>
        </dgm:presLayoutVars>
      </dgm:prSet>
      <dgm:spPr/>
    </dgm:pt>
    <dgm:pt modelId="{E1A25879-A2BC-4474-9892-2074ED87F6D9}" type="pres">
      <dgm:prSet presAssocID="{A60E6166-05A2-44D2-87E4-16B7AAFF1031}" presName="sp" presStyleCnt="0"/>
      <dgm:spPr/>
    </dgm:pt>
    <dgm:pt modelId="{9452A6C3-A929-4F90-BBAC-74D707422BD1}" type="pres">
      <dgm:prSet presAssocID="{85EFA71E-D120-4E7C-9B3D-E03572A2B181}" presName="arrowAndChildren" presStyleCnt="0"/>
      <dgm:spPr/>
    </dgm:pt>
    <dgm:pt modelId="{02F9E43E-BE81-420C-9F15-36EB91F9F433}" type="pres">
      <dgm:prSet presAssocID="{85EFA71E-D120-4E7C-9B3D-E03572A2B181}" presName="parentTextArrow" presStyleLbl="node1" presStyleIdx="1" presStyleCnt="4"/>
      <dgm:spPr/>
    </dgm:pt>
    <dgm:pt modelId="{D32877D8-F93E-4F9B-9154-2529C511FDDA}" type="pres">
      <dgm:prSet presAssocID="{85EFA71E-D120-4E7C-9B3D-E03572A2B181}" presName="arrow" presStyleLbl="node1" presStyleIdx="2" presStyleCnt="4"/>
      <dgm:spPr/>
    </dgm:pt>
    <dgm:pt modelId="{8D371DF0-65A0-4B9D-8B71-9C74D68B0BE1}" type="pres">
      <dgm:prSet presAssocID="{85EFA71E-D120-4E7C-9B3D-E03572A2B181}" presName="descendantArrow" presStyleCnt="0"/>
      <dgm:spPr/>
    </dgm:pt>
    <dgm:pt modelId="{67C5BDB5-1494-42A7-9D46-FC7FD586EE77}" type="pres">
      <dgm:prSet presAssocID="{59F08924-AA00-4484-ADEF-92D4174B26D0}" presName="childTextArrow" presStyleLbl="fgAccFollowNode1" presStyleIdx="7" presStyleCnt="13">
        <dgm:presLayoutVars>
          <dgm:bulletEnabled val="1"/>
        </dgm:presLayoutVars>
      </dgm:prSet>
      <dgm:spPr/>
    </dgm:pt>
    <dgm:pt modelId="{FBE85D17-1A6E-4FAA-868E-F2DDE7A7102F}" type="pres">
      <dgm:prSet presAssocID="{395FA4B8-CF3A-4D5A-88B4-3368C9105F11}" presName="childTextArrow" presStyleLbl="fgAccFollowNode1" presStyleIdx="8" presStyleCnt="13">
        <dgm:presLayoutVars>
          <dgm:bulletEnabled val="1"/>
        </dgm:presLayoutVars>
      </dgm:prSet>
      <dgm:spPr/>
    </dgm:pt>
    <dgm:pt modelId="{E9B9B350-61EA-46F0-8DF1-85F0C383519C}" type="pres">
      <dgm:prSet presAssocID="{A95AC7AE-29B4-4E6C-87B6-C0F77EAB2975}" presName="childTextArrow" presStyleLbl="fgAccFollowNode1" presStyleIdx="9" presStyleCnt="13">
        <dgm:presLayoutVars>
          <dgm:bulletEnabled val="1"/>
        </dgm:presLayoutVars>
      </dgm:prSet>
      <dgm:spPr/>
    </dgm:pt>
    <dgm:pt modelId="{31799105-A8D7-430C-944C-722D2621451A}" type="pres">
      <dgm:prSet presAssocID="{B47A99C3-7F06-4A1C-BE0D-AD6C7DEA7C86}" presName="childTextArrow" presStyleLbl="fgAccFollowNode1" presStyleIdx="10" presStyleCnt="13">
        <dgm:presLayoutVars>
          <dgm:bulletEnabled val="1"/>
        </dgm:presLayoutVars>
      </dgm:prSet>
      <dgm:spPr/>
    </dgm:pt>
    <dgm:pt modelId="{F5E55351-6AC5-473D-85B9-C8F605A5A537}" type="pres">
      <dgm:prSet presAssocID="{45BA9835-240B-415C-9D85-841AEF385D99}" presName="sp" presStyleCnt="0"/>
      <dgm:spPr/>
    </dgm:pt>
    <dgm:pt modelId="{7D8823E1-4700-4F3D-B95D-6C0C0D278B78}" type="pres">
      <dgm:prSet presAssocID="{9FAE9C1F-22EB-46BE-AA80-B2EFDE819597}" presName="arrowAndChildren" presStyleCnt="0"/>
      <dgm:spPr/>
    </dgm:pt>
    <dgm:pt modelId="{C256DEB0-515C-4217-B8DC-FFC8F0312BF6}" type="pres">
      <dgm:prSet presAssocID="{9FAE9C1F-22EB-46BE-AA80-B2EFDE819597}" presName="parentTextArrow" presStyleLbl="node1" presStyleIdx="2" presStyleCnt="4"/>
      <dgm:spPr/>
    </dgm:pt>
    <dgm:pt modelId="{CA784B9C-BE80-4F56-B518-F943EBD8E8E0}" type="pres">
      <dgm:prSet presAssocID="{9FAE9C1F-22EB-46BE-AA80-B2EFDE819597}" presName="arrow" presStyleLbl="node1" presStyleIdx="3" presStyleCnt="4"/>
      <dgm:spPr/>
    </dgm:pt>
    <dgm:pt modelId="{977CE868-003B-4A23-B955-C5F0C2884776}" type="pres">
      <dgm:prSet presAssocID="{9FAE9C1F-22EB-46BE-AA80-B2EFDE819597}" presName="descendantArrow" presStyleCnt="0"/>
      <dgm:spPr/>
    </dgm:pt>
    <dgm:pt modelId="{1DD014FE-1F18-4A96-9446-59A9E0006B57}" type="pres">
      <dgm:prSet presAssocID="{F6BECED2-E160-4B87-B602-5E1E023331D7}" presName="childTextArrow" presStyleLbl="fgAccFollowNode1" presStyleIdx="11" presStyleCnt="13">
        <dgm:presLayoutVars>
          <dgm:bulletEnabled val="1"/>
        </dgm:presLayoutVars>
      </dgm:prSet>
      <dgm:spPr/>
    </dgm:pt>
    <dgm:pt modelId="{299B205E-3644-45DB-BAAE-FD1E131B2F02}" type="pres">
      <dgm:prSet presAssocID="{221EBD9B-778F-4A01-BCB0-56B0D6DE7987}" presName="childTextArrow" presStyleLbl="fgAccFollowNode1" presStyleIdx="12" presStyleCnt="13">
        <dgm:presLayoutVars>
          <dgm:bulletEnabled val="1"/>
        </dgm:presLayoutVars>
      </dgm:prSet>
      <dgm:spPr/>
    </dgm:pt>
  </dgm:ptLst>
  <dgm:cxnLst>
    <dgm:cxn modelId="{D2E4DD02-53B9-4A86-91AA-FE9EB8B914BF}" type="presOf" srcId="{B47A99C3-7F06-4A1C-BE0D-AD6C7DEA7C86}" destId="{31799105-A8D7-430C-944C-722D2621451A}" srcOrd="0" destOrd="0" presId="urn:microsoft.com/office/officeart/2005/8/layout/process4"/>
    <dgm:cxn modelId="{1F5FCA06-F818-4DDC-9B32-BB6D09C15426}" type="presOf" srcId="{223C595E-F939-4B3E-A867-FDB0244DBE28}" destId="{FFD92738-768B-48A2-AC2B-C49875A7F701}" srcOrd="0" destOrd="0" presId="urn:microsoft.com/office/officeart/2005/8/layout/process4"/>
    <dgm:cxn modelId="{6BA0660A-01E5-4311-95C7-6C4D51E6B2FB}" type="presOf" srcId="{85EFA71E-D120-4E7C-9B3D-E03572A2B181}" destId="{02F9E43E-BE81-420C-9F15-36EB91F9F433}" srcOrd="0" destOrd="0" presId="urn:microsoft.com/office/officeart/2005/8/layout/process4"/>
    <dgm:cxn modelId="{A701061A-12B6-41F3-B197-5C44F3DC634C}" srcId="{85EFA71E-D120-4E7C-9B3D-E03572A2B181}" destId="{59F08924-AA00-4484-ADEF-92D4174B26D0}" srcOrd="0" destOrd="0" parTransId="{AB9E37E2-372B-40BA-95A9-C4498BB2DD70}" sibTransId="{D6C6FDB3-C610-4256-8FA0-B10F1D470853}"/>
    <dgm:cxn modelId="{61A92D1A-3D3B-4AEF-944E-067FE2A1B3B3}" srcId="{30F145B0-C5CD-44FB-B0E0-B45BFB6FC1D6}" destId="{4F09654C-7A04-40E4-B0B8-76F11F28F4A5}" srcOrd="0" destOrd="0" parTransId="{011A87E3-00BE-4514-84A4-659013FFAFB8}" sibTransId="{92D26632-E240-4628-8D8B-E16CEFF43DCB}"/>
    <dgm:cxn modelId="{437DC71B-AAE1-436F-A02F-824E703C0B8E}" srcId="{223C595E-F939-4B3E-A867-FDB0244DBE28}" destId="{30F145B0-C5CD-44FB-B0E0-B45BFB6FC1D6}" srcOrd="2" destOrd="0" parTransId="{FF5E2D27-9057-481B-97F4-875973EB3062}" sibTransId="{2A827501-D316-472B-8A62-31122606B239}"/>
    <dgm:cxn modelId="{98FEF01B-8DF0-476F-84FF-F0702EA76384}" srcId="{9FAE9C1F-22EB-46BE-AA80-B2EFDE819597}" destId="{F6BECED2-E160-4B87-B602-5E1E023331D7}" srcOrd="0" destOrd="0" parTransId="{1879C461-CA23-48F0-9C8E-18812F79E9AC}" sibTransId="{07F2CA6B-AF16-490B-9CA9-6EE7E5B76CE9}"/>
    <dgm:cxn modelId="{1A29351D-DC7B-4CE4-9F6D-1D1CB125B6A1}" type="presOf" srcId="{F0D0A2A4-6AD6-4995-A994-DE7E71CBA683}" destId="{E3EFB666-B007-4DB1-9899-2532CDA95C89}" srcOrd="0" destOrd="0" presId="urn:microsoft.com/office/officeart/2005/8/layout/process4"/>
    <dgm:cxn modelId="{CEF13A27-18C0-454D-B588-31C9C88567FE}" srcId="{223C595E-F939-4B3E-A867-FDB0244DBE28}" destId="{85EFA71E-D120-4E7C-9B3D-E03572A2B181}" srcOrd="1" destOrd="0" parTransId="{74D92865-188D-4CF8-BBB5-6E3DE70CD429}" sibTransId="{A60E6166-05A2-44D2-87E4-16B7AAFF1031}"/>
    <dgm:cxn modelId="{2A8E7734-D9ED-458C-BEE7-D57A26F7A371}" type="presOf" srcId="{05CF6F0B-F4D1-4F94-9654-51208BA7F565}" destId="{1DE26674-D19B-4AE8-A2BE-E6DEBCF23C58}" srcOrd="0" destOrd="0" presId="urn:microsoft.com/office/officeart/2005/8/layout/process4"/>
    <dgm:cxn modelId="{86E37544-BD6F-4190-90EE-16CDB54E06DB}" type="presOf" srcId="{30F145B0-C5CD-44FB-B0E0-B45BFB6FC1D6}" destId="{FBBCCBE5-391E-4CA1-B4D3-47FE346AFCD9}" srcOrd="1" destOrd="0" presId="urn:microsoft.com/office/officeart/2005/8/layout/process4"/>
    <dgm:cxn modelId="{71947B46-D2EC-40C5-87C4-CE538BC228F4}" type="presOf" srcId="{9FAE9C1F-22EB-46BE-AA80-B2EFDE819597}" destId="{CA784B9C-BE80-4F56-B518-F943EBD8E8E0}" srcOrd="1" destOrd="0" presId="urn:microsoft.com/office/officeart/2005/8/layout/process4"/>
    <dgm:cxn modelId="{5DD8CF48-90BD-47D9-A533-5C8AB96B4427}" type="presOf" srcId="{221EBD9B-778F-4A01-BCB0-56B0D6DE7987}" destId="{299B205E-3644-45DB-BAAE-FD1E131B2F02}" srcOrd="0" destOrd="0" presId="urn:microsoft.com/office/officeart/2005/8/layout/process4"/>
    <dgm:cxn modelId="{C29DC76B-75A8-4667-9B78-D3704945470D}" type="presOf" srcId="{DC45095D-50E0-4FE2-A9E0-4F2B7037E9DD}" destId="{2E3D877B-2D1B-451D-8368-703097BC95E5}" srcOrd="0" destOrd="0" presId="urn:microsoft.com/office/officeart/2005/8/layout/process4"/>
    <dgm:cxn modelId="{FA42376F-04C5-438D-99E8-BAC1FE4DB8B2}" type="presOf" srcId="{A95AC7AE-29B4-4E6C-87B6-C0F77EAB2975}" destId="{E9B9B350-61EA-46F0-8DF1-85F0C383519C}" srcOrd="0" destOrd="0" presId="urn:microsoft.com/office/officeart/2005/8/layout/process4"/>
    <dgm:cxn modelId="{28593654-AA4D-4F3C-B192-C03FF8212BD3}" type="presOf" srcId="{A41F4753-3A8A-4570-854B-1EED2354F57B}" destId="{963AD4F4-1069-4B46-8512-13FA66F69989}" srcOrd="0" destOrd="0" presId="urn:microsoft.com/office/officeart/2005/8/layout/process4"/>
    <dgm:cxn modelId="{35AE4676-3346-46FE-B5C6-843936996282}" srcId="{9FAE9C1F-22EB-46BE-AA80-B2EFDE819597}" destId="{221EBD9B-778F-4A01-BCB0-56B0D6DE7987}" srcOrd="1" destOrd="0" parTransId="{BFA709FD-39A0-435E-B46C-460F1FE23580}" sibTransId="{30B0D086-31A7-4B43-8128-510B27B42C1B}"/>
    <dgm:cxn modelId="{01070757-4C48-4ABF-A656-ACC746BC6308}" type="presOf" srcId="{59F08924-AA00-4484-ADEF-92D4174B26D0}" destId="{67C5BDB5-1494-42A7-9D46-FC7FD586EE77}" srcOrd="0" destOrd="0" presId="urn:microsoft.com/office/officeart/2005/8/layout/process4"/>
    <dgm:cxn modelId="{90EA2D77-9068-4756-9DCF-965966F0C721}" srcId="{85EFA71E-D120-4E7C-9B3D-E03572A2B181}" destId="{395FA4B8-CF3A-4D5A-88B4-3368C9105F11}" srcOrd="1" destOrd="0" parTransId="{F189B42A-1ABB-4399-A91C-B7B1ABDE3921}" sibTransId="{F4328EDC-FCAF-488D-A1BF-93C3755588DF}"/>
    <dgm:cxn modelId="{5B50AB57-BAC1-478C-AEAF-4CD0291CA933}" type="presOf" srcId="{85EFA71E-D120-4E7C-9B3D-E03572A2B181}" destId="{D32877D8-F93E-4F9B-9154-2529C511FDDA}" srcOrd="1" destOrd="0" presId="urn:microsoft.com/office/officeart/2005/8/layout/process4"/>
    <dgm:cxn modelId="{A8D44B7C-5A87-4D86-B8D7-F0175C147309}" type="presOf" srcId="{C226DBF0-CE48-42B8-AADF-7A8A6E96EB98}" destId="{32859A7B-3003-42C5-877A-A68F25A055AA}" srcOrd="0" destOrd="0" presId="urn:microsoft.com/office/officeart/2005/8/layout/process4"/>
    <dgm:cxn modelId="{9A0C4481-10C8-46B5-8E2D-45A00FFDA803}" type="presOf" srcId="{65817A44-4BB7-4C8D-8C4C-904520EFE451}" destId="{3112F223-3403-43DE-9B18-A8AE77A1A2BE}" srcOrd="0" destOrd="0" presId="urn:microsoft.com/office/officeart/2005/8/layout/process4"/>
    <dgm:cxn modelId="{AF4A9188-049D-45FD-A117-3D61B23D68E0}" type="presOf" srcId="{395FA4B8-CF3A-4D5A-88B4-3368C9105F11}" destId="{FBE85D17-1A6E-4FAA-868E-F2DDE7A7102F}" srcOrd="0" destOrd="0" presId="urn:microsoft.com/office/officeart/2005/8/layout/process4"/>
    <dgm:cxn modelId="{38D33A8D-6093-4B01-B750-B97A0577092F}" type="presOf" srcId="{30F145B0-C5CD-44FB-B0E0-B45BFB6FC1D6}" destId="{DF2E0F47-1889-486E-B85E-2AAD94E9B1D2}" srcOrd="0" destOrd="0" presId="urn:microsoft.com/office/officeart/2005/8/layout/process4"/>
    <dgm:cxn modelId="{5757C48E-1064-48A3-B432-3692DDB764A8}" type="presOf" srcId="{F6BECED2-E160-4B87-B602-5E1E023331D7}" destId="{1DD014FE-1F18-4A96-9446-59A9E0006B57}" srcOrd="0" destOrd="0" presId="urn:microsoft.com/office/officeart/2005/8/layout/process4"/>
    <dgm:cxn modelId="{F0EF9E94-0D4A-44E7-BEE3-5A3A32698740}" type="presOf" srcId="{C886E254-69BD-4EDE-A578-68EDDA787573}" destId="{F7724D47-D33F-424F-97E3-62D9F40E7985}" srcOrd="0" destOrd="0" presId="urn:microsoft.com/office/officeart/2005/8/layout/process4"/>
    <dgm:cxn modelId="{EA8E589C-FA54-43E6-8C90-472332DC55C0}" srcId="{85EFA71E-D120-4E7C-9B3D-E03572A2B181}" destId="{A95AC7AE-29B4-4E6C-87B6-C0F77EAB2975}" srcOrd="2" destOrd="0" parTransId="{2ABC5AF0-67CF-48BC-B9A9-6E2452B22636}" sibTransId="{3B8D31CF-1270-4F1C-8E63-27A9C92D1A19}"/>
    <dgm:cxn modelId="{3E9867A8-C497-47B9-9B66-B628A8907F42}" srcId="{C226DBF0-CE48-42B8-AADF-7A8A6E96EB98}" destId="{F0D0A2A4-6AD6-4995-A994-DE7E71CBA683}" srcOrd="1" destOrd="0" parTransId="{C88E37D2-AA68-4128-8148-368C603A2B89}" sibTransId="{9D2F698B-9033-46B1-9157-611A3E957BDD}"/>
    <dgm:cxn modelId="{8A68E7A9-023C-4588-9E9B-11A290DCC32A}" srcId="{223C595E-F939-4B3E-A867-FDB0244DBE28}" destId="{C226DBF0-CE48-42B8-AADF-7A8A6E96EB98}" srcOrd="3" destOrd="0" parTransId="{C6F02207-AE9F-4FFD-B341-C47DB6B306B2}" sibTransId="{DB05F848-76D8-490D-9366-7F2862FEBA49}"/>
    <dgm:cxn modelId="{981F3BAC-6261-41DD-91E3-B132674939FF}" srcId="{C226DBF0-CE48-42B8-AADF-7A8A6E96EB98}" destId="{A41F4753-3A8A-4570-854B-1EED2354F57B}" srcOrd="2" destOrd="0" parTransId="{79875BD5-7425-425E-877C-7394F6A0A4D5}" sibTransId="{18CBD819-730D-4C31-8D5C-B57B96834073}"/>
    <dgm:cxn modelId="{0B4B3FB0-2430-44F9-88FF-DCEA2F906ECA}" srcId="{223C595E-F939-4B3E-A867-FDB0244DBE28}" destId="{9FAE9C1F-22EB-46BE-AA80-B2EFDE819597}" srcOrd="0" destOrd="0" parTransId="{29DB692E-70D8-45AD-9870-EA96D8E6906F}" sibTransId="{45BA9835-240B-415C-9D85-841AEF385D99}"/>
    <dgm:cxn modelId="{E5B80EB2-E269-4A7C-A288-159F84790649}" srcId="{30F145B0-C5CD-44FB-B0E0-B45BFB6FC1D6}" destId="{05CF6F0B-F4D1-4F94-9654-51208BA7F565}" srcOrd="2" destOrd="0" parTransId="{162F31E5-8DEE-4864-B0C0-ED028D8C14B5}" sibTransId="{5332C004-1931-4725-8E3A-E583E7370EDB}"/>
    <dgm:cxn modelId="{9042BEDA-D347-4BBC-8C22-F028FE668A07}" srcId="{85EFA71E-D120-4E7C-9B3D-E03572A2B181}" destId="{B47A99C3-7F06-4A1C-BE0D-AD6C7DEA7C86}" srcOrd="3" destOrd="0" parTransId="{555C7AB5-3D25-49C8-9861-216354E5ACA6}" sibTransId="{4E4BF02A-F161-4682-8AAE-AC06C3086A23}"/>
    <dgm:cxn modelId="{79BE62DC-A23C-4166-BDCF-B5DD9EE265AE}" type="presOf" srcId="{9FAE9C1F-22EB-46BE-AA80-B2EFDE819597}" destId="{C256DEB0-515C-4217-B8DC-FFC8F0312BF6}" srcOrd="0" destOrd="0" presId="urn:microsoft.com/office/officeart/2005/8/layout/process4"/>
    <dgm:cxn modelId="{81F012E2-45E8-4B7B-A7B0-30CEB9791E38}" srcId="{C226DBF0-CE48-42B8-AADF-7A8A6E96EB98}" destId="{65817A44-4BB7-4C8D-8C4C-904520EFE451}" srcOrd="0" destOrd="0" parTransId="{FF9B53E5-A73F-4529-AE1F-340710103D3D}" sibTransId="{3757988A-2C18-4B60-AF4D-AAF49676CABE}"/>
    <dgm:cxn modelId="{AB38D4E8-2343-4D95-96CA-2CD039504F97}" srcId="{30F145B0-C5CD-44FB-B0E0-B45BFB6FC1D6}" destId="{C886E254-69BD-4EDE-A578-68EDDA787573}" srcOrd="1" destOrd="0" parTransId="{9260D157-EC1E-4980-80B2-F5967F994010}" sibTransId="{8B9CD84B-8D82-4FEF-A3A5-7799D701BC0A}"/>
    <dgm:cxn modelId="{56F29FF0-AAFC-46B5-AA67-8C3AD1B3C1CA}" type="presOf" srcId="{C226DBF0-CE48-42B8-AADF-7A8A6E96EB98}" destId="{DFF24568-D45B-479B-A68B-88542A94BF24}" srcOrd="1" destOrd="0" presId="urn:microsoft.com/office/officeart/2005/8/layout/process4"/>
    <dgm:cxn modelId="{1EA15BF2-B392-41F6-B10D-479440C6E5BA}" type="presOf" srcId="{4F09654C-7A04-40E4-B0B8-76F11F28F4A5}" destId="{5C38A934-A585-436B-A4B1-A80B035EF811}" srcOrd="0" destOrd="0" presId="urn:microsoft.com/office/officeart/2005/8/layout/process4"/>
    <dgm:cxn modelId="{DF5472FC-9F79-405B-AD63-FED9BC17F616}" srcId="{30F145B0-C5CD-44FB-B0E0-B45BFB6FC1D6}" destId="{DC45095D-50E0-4FE2-A9E0-4F2B7037E9DD}" srcOrd="3" destOrd="0" parTransId="{F78C1A5D-5371-4BEF-95FB-3F9DB86A980C}" sibTransId="{72CCCD19-C135-46CA-AED8-5EFFC0E99A54}"/>
    <dgm:cxn modelId="{1D0414BD-52EF-41D0-BD6D-204927EFE8C4}" type="presParOf" srcId="{FFD92738-768B-48A2-AC2B-C49875A7F701}" destId="{322775D4-403A-4C6F-8191-56B92CA5012F}" srcOrd="0" destOrd="0" presId="urn:microsoft.com/office/officeart/2005/8/layout/process4"/>
    <dgm:cxn modelId="{DB90BC3F-FA8F-4499-A9F3-6C9732955623}" type="presParOf" srcId="{322775D4-403A-4C6F-8191-56B92CA5012F}" destId="{32859A7B-3003-42C5-877A-A68F25A055AA}" srcOrd="0" destOrd="0" presId="urn:microsoft.com/office/officeart/2005/8/layout/process4"/>
    <dgm:cxn modelId="{26ABE0CE-C7B7-49CC-A7EC-EDE3C36E77D1}" type="presParOf" srcId="{322775D4-403A-4C6F-8191-56B92CA5012F}" destId="{DFF24568-D45B-479B-A68B-88542A94BF24}" srcOrd="1" destOrd="0" presId="urn:microsoft.com/office/officeart/2005/8/layout/process4"/>
    <dgm:cxn modelId="{FB9B1DB9-F93C-40B6-B0C4-7F81C980D915}" type="presParOf" srcId="{322775D4-403A-4C6F-8191-56B92CA5012F}" destId="{41D9E92C-4D75-4B54-B460-B43929332F77}" srcOrd="2" destOrd="0" presId="urn:microsoft.com/office/officeart/2005/8/layout/process4"/>
    <dgm:cxn modelId="{DAFF0B23-7EC9-4D19-8B83-BAAAB217F724}" type="presParOf" srcId="{41D9E92C-4D75-4B54-B460-B43929332F77}" destId="{3112F223-3403-43DE-9B18-A8AE77A1A2BE}" srcOrd="0" destOrd="0" presId="urn:microsoft.com/office/officeart/2005/8/layout/process4"/>
    <dgm:cxn modelId="{DBFF28F7-BAF1-40BE-B597-B0042AC4FEC3}" type="presParOf" srcId="{41D9E92C-4D75-4B54-B460-B43929332F77}" destId="{E3EFB666-B007-4DB1-9899-2532CDA95C89}" srcOrd="1" destOrd="0" presId="urn:microsoft.com/office/officeart/2005/8/layout/process4"/>
    <dgm:cxn modelId="{046800CB-1854-4E1B-9BFF-D008821B8A1B}" type="presParOf" srcId="{41D9E92C-4D75-4B54-B460-B43929332F77}" destId="{963AD4F4-1069-4B46-8512-13FA66F69989}" srcOrd="2" destOrd="0" presId="urn:microsoft.com/office/officeart/2005/8/layout/process4"/>
    <dgm:cxn modelId="{2353B433-7BB7-48CA-B8C8-58F2C30296AB}" type="presParOf" srcId="{FFD92738-768B-48A2-AC2B-C49875A7F701}" destId="{51C28B6F-C02D-4C8D-9C8D-8452ECF65E11}" srcOrd="1" destOrd="0" presId="urn:microsoft.com/office/officeart/2005/8/layout/process4"/>
    <dgm:cxn modelId="{B65E2320-1911-40E0-A015-0C0BABC37D4F}" type="presParOf" srcId="{FFD92738-768B-48A2-AC2B-C49875A7F701}" destId="{36DB8A90-6E04-4DEB-9277-15935CF82188}" srcOrd="2" destOrd="0" presId="urn:microsoft.com/office/officeart/2005/8/layout/process4"/>
    <dgm:cxn modelId="{348A1D99-73C3-406D-9A0C-7F9BAE1F8A56}" type="presParOf" srcId="{36DB8A90-6E04-4DEB-9277-15935CF82188}" destId="{DF2E0F47-1889-486E-B85E-2AAD94E9B1D2}" srcOrd="0" destOrd="0" presId="urn:microsoft.com/office/officeart/2005/8/layout/process4"/>
    <dgm:cxn modelId="{7F24504D-B1E3-432F-ABE6-465469B05A8F}" type="presParOf" srcId="{36DB8A90-6E04-4DEB-9277-15935CF82188}" destId="{FBBCCBE5-391E-4CA1-B4D3-47FE346AFCD9}" srcOrd="1" destOrd="0" presId="urn:microsoft.com/office/officeart/2005/8/layout/process4"/>
    <dgm:cxn modelId="{8E92C0D9-7501-4A22-B731-5BC5E6E5BFC8}" type="presParOf" srcId="{36DB8A90-6E04-4DEB-9277-15935CF82188}" destId="{176F7BAB-17DC-4206-AAAC-4735D31CFD67}" srcOrd="2" destOrd="0" presId="urn:microsoft.com/office/officeart/2005/8/layout/process4"/>
    <dgm:cxn modelId="{6D361EF9-8286-455B-B709-DD6C52698E27}" type="presParOf" srcId="{176F7BAB-17DC-4206-AAAC-4735D31CFD67}" destId="{5C38A934-A585-436B-A4B1-A80B035EF811}" srcOrd="0" destOrd="0" presId="urn:microsoft.com/office/officeart/2005/8/layout/process4"/>
    <dgm:cxn modelId="{E7CEA00A-7A95-4E90-8C7B-F714AAF3032B}" type="presParOf" srcId="{176F7BAB-17DC-4206-AAAC-4735D31CFD67}" destId="{F7724D47-D33F-424F-97E3-62D9F40E7985}" srcOrd="1" destOrd="0" presId="urn:microsoft.com/office/officeart/2005/8/layout/process4"/>
    <dgm:cxn modelId="{B6DB9677-8959-46EE-9E0C-4DA43C59405B}" type="presParOf" srcId="{176F7BAB-17DC-4206-AAAC-4735D31CFD67}" destId="{1DE26674-D19B-4AE8-A2BE-E6DEBCF23C58}" srcOrd="2" destOrd="0" presId="urn:microsoft.com/office/officeart/2005/8/layout/process4"/>
    <dgm:cxn modelId="{9F7C9E06-B64A-4D2C-A11B-FF3C129B641E}" type="presParOf" srcId="{176F7BAB-17DC-4206-AAAC-4735D31CFD67}" destId="{2E3D877B-2D1B-451D-8368-703097BC95E5}" srcOrd="3" destOrd="0" presId="urn:microsoft.com/office/officeart/2005/8/layout/process4"/>
    <dgm:cxn modelId="{D114D821-3F3C-458C-8193-8FB445129CD2}" type="presParOf" srcId="{FFD92738-768B-48A2-AC2B-C49875A7F701}" destId="{E1A25879-A2BC-4474-9892-2074ED87F6D9}" srcOrd="3" destOrd="0" presId="urn:microsoft.com/office/officeart/2005/8/layout/process4"/>
    <dgm:cxn modelId="{768C7708-D383-4DA5-B9EB-766C35C2929E}" type="presParOf" srcId="{FFD92738-768B-48A2-AC2B-C49875A7F701}" destId="{9452A6C3-A929-4F90-BBAC-74D707422BD1}" srcOrd="4" destOrd="0" presId="urn:microsoft.com/office/officeart/2005/8/layout/process4"/>
    <dgm:cxn modelId="{000912EC-729A-4708-A09A-867D48E415C0}" type="presParOf" srcId="{9452A6C3-A929-4F90-BBAC-74D707422BD1}" destId="{02F9E43E-BE81-420C-9F15-36EB91F9F433}" srcOrd="0" destOrd="0" presId="urn:microsoft.com/office/officeart/2005/8/layout/process4"/>
    <dgm:cxn modelId="{34EDCF31-84E8-45E9-988D-3367856FB40D}" type="presParOf" srcId="{9452A6C3-A929-4F90-BBAC-74D707422BD1}" destId="{D32877D8-F93E-4F9B-9154-2529C511FDDA}" srcOrd="1" destOrd="0" presId="urn:microsoft.com/office/officeart/2005/8/layout/process4"/>
    <dgm:cxn modelId="{70AD716F-330D-458A-B186-0D2DC40ED36E}" type="presParOf" srcId="{9452A6C3-A929-4F90-BBAC-74D707422BD1}" destId="{8D371DF0-65A0-4B9D-8B71-9C74D68B0BE1}" srcOrd="2" destOrd="0" presId="urn:microsoft.com/office/officeart/2005/8/layout/process4"/>
    <dgm:cxn modelId="{AF6BAC33-8FD9-4105-AC4A-BAFB745AB171}" type="presParOf" srcId="{8D371DF0-65A0-4B9D-8B71-9C74D68B0BE1}" destId="{67C5BDB5-1494-42A7-9D46-FC7FD586EE77}" srcOrd="0" destOrd="0" presId="urn:microsoft.com/office/officeart/2005/8/layout/process4"/>
    <dgm:cxn modelId="{B49AE530-1F6C-44AE-936B-EE146864CF48}" type="presParOf" srcId="{8D371DF0-65A0-4B9D-8B71-9C74D68B0BE1}" destId="{FBE85D17-1A6E-4FAA-868E-F2DDE7A7102F}" srcOrd="1" destOrd="0" presId="urn:microsoft.com/office/officeart/2005/8/layout/process4"/>
    <dgm:cxn modelId="{2CEE5EC7-D93E-4A84-857F-C70024418C28}" type="presParOf" srcId="{8D371DF0-65A0-4B9D-8B71-9C74D68B0BE1}" destId="{E9B9B350-61EA-46F0-8DF1-85F0C383519C}" srcOrd="2" destOrd="0" presId="urn:microsoft.com/office/officeart/2005/8/layout/process4"/>
    <dgm:cxn modelId="{6F1FD6AE-F50C-4126-B511-C5BD12ACD64A}" type="presParOf" srcId="{8D371DF0-65A0-4B9D-8B71-9C74D68B0BE1}" destId="{31799105-A8D7-430C-944C-722D2621451A}" srcOrd="3" destOrd="0" presId="urn:microsoft.com/office/officeart/2005/8/layout/process4"/>
    <dgm:cxn modelId="{905D5A4C-1E22-4229-A708-B743D1A18DD4}" type="presParOf" srcId="{FFD92738-768B-48A2-AC2B-C49875A7F701}" destId="{F5E55351-6AC5-473D-85B9-C8F605A5A537}" srcOrd="5" destOrd="0" presId="urn:microsoft.com/office/officeart/2005/8/layout/process4"/>
    <dgm:cxn modelId="{5B50E4D6-9414-4B0D-9C8B-83B27A1F7154}" type="presParOf" srcId="{FFD92738-768B-48A2-AC2B-C49875A7F701}" destId="{7D8823E1-4700-4F3D-B95D-6C0C0D278B78}" srcOrd="6" destOrd="0" presId="urn:microsoft.com/office/officeart/2005/8/layout/process4"/>
    <dgm:cxn modelId="{22985937-BBA3-4A7B-8652-F07B1EA9193C}" type="presParOf" srcId="{7D8823E1-4700-4F3D-B95D-6C0C0D278B78}" destId="{C256DEB0-515C-4217-B8DC-FFC8F0312BF6}" srcOrd="0" destOrd="0" presId="urn:microsoft.com/office/officeart/2005/8/layout/process4"/>
    <dgm:cxn modelId="{7DBCAB2B-9C37-4B37-AD9A-E497ADBFA775}" type="presParOf" srcId="{7D8823E1-4700-4F3D-B95D-6C0C0D278B78}" destId="{CA784B9C-BE80-4F56-B518-F943EBD8E8E0}" srcOrd="1" destOrd="0" presId="urn:microsoft.com/office/officeart/2005/8/layout/process4"/>
    <dgm:cxn modelId="{43391CD7-E310-4C2F-A9C3-2087D71D87AA}" type="presParOf" srcId="{7D8823E1-4700-4F3D-B95D-6C0C0D278B78}" destId="{977CE868-003B-4A23-B955-C5F0C2884776}" srcOrd="2" destOrd="0" presId="urn:microsoft.com/office/officeart/2005/8/layout/process4"/>
    <dgm:cxn modelId="{1BBD6F5C-C91F-4C80-9A00-C04596659329}" type="presParOf" srcId="{977CE868-003B-4A23-B955-C5F0C2884776}" destId="{1DD014FE-1F18-4A96-9446-59A9E0006B57}" srcOrd="0" destOrd="0" presId="urn:microsoft.com/office/officeart/2005/8/layout/process4"/>
    <dgm:cxn modelId="{4EE2B8F3-559C-4D52-9773-F6053ACB7EF4}" type="presParOf" srcId="{977CE868-003B-4A23-B955-C5F0C2884776}" destId="{299B205E-3644-45DB-BAAE-FD1E131B2F02}" srcOrd="1" destOrd="0" presId="urn:microsoft.com/office/officeart/2005/8/layout/process4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223C595E-F939-4B3E-A867-FDB0244DBE28}" type="doc">
      <dgm:prSet loTypeId="urn:microsoft.com/office/officeart/2005/8/layout/process4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l-PL"/>
        </a:p>
      </dgm:t>
    </dgm:pt>
    <dgm:pt modelId="{9FAE9C1F-22EB-46BE-AA80-B2EFDE819597}">
      <dgm:prSet phldrT="[Tekst]" custT="1"/>
      <dgm:spPr/>
      <dgm:t>
        <a:bodyPr/>
        <a:lstStyle/>
        <a:p>
          <a:r>
            <a:rPr lang="pl-PL" sz="1800" b="1" dirty="0" err="1"/>
            <a:t>BoK</a:t>
          </a:r>
          <a:r>
            <a:rPr lang="pl-PL" sz="1800" b="1" dirty="0"/>
            <a:t> </a:t>
          </a:r>
          <a:r>
            <a:rPr lang="pl-PL" sz="1800" b="1" dirty="0" err="1"/>
            <a:t>analysis</a:t>
          </a:r>
          <a:endParaRPr lang="pl-PL" sz="1800" b="1" dirty="0"/>
        </a:p>
      </dgm:t>
    </dgm:pt>
    <dgm:pt modelId="{29DB692E-70D8-45AD-9870-EA96D8E6906F}" type="parTrans" cxnId="{0B4B3FB0-2430-44F9-88FF-DCEA2F906ECA}">
      <dgm:prSet/>
      <dgm:spPr/>
      <dgm:t>
        <a:bodyPr/>
        <a:lstStyle/>
        <a:p>
          <a:endParaRPr lang="pl-PL" sz="1600"/>
        </a:p>
      </dgm:t>
    </dgm:pt>
    <dgm:pt modelId="{45BA9835-240B-415C-9D85-841AEF385D99}" type="sibTrans" cxnId="{0B4B3FB0-2430-44F9-88FF-DCEA2F906ECA}">
      <dgm:prSet/>
      <dgm:spPr/>
      <dgm:t>
        <a:bodyPr/>
        <a:lstStyle/>
        <a:p>
          <a:endParaRPr lang="pl-PL" sz="1600"/>
        </a:p>
      </dgm:t>
    </dgm:pt>
    <dgm:pt modelId="{F6BECED2-E160-4B87-B602-5E1E023331D7}">
      <dgm:prSet phldrT="[Tekst]" custT="1"/>
      <dgm:spPr/>
      <dgm:t>
        <a:bodyPr/>
        <a:lstStyle/>
        <a:p>
          <a:r>
            <a:rPr lang="pl-PL" sz="1600" dirty="0" err="1"/>
            <a:t>Industry</a:t>
          </a:r>
          <a:r>
            <a:rPr lang="pl-PL" sz="1600" dirty="0"/>
            <a:t> </a:t>
          </a:r>
          <a:r>
            <a:rPr lang="pl-PL" sz="1600" dirty="0" err="1"/>
            <a:t>needs</a:t>
          </a:r>
          <a:endParaRPr lang="pl-PL" sz="1600" dirty="0"/>
        </a:p>
      </dgm:t>
    </dgm:pt>
    <dgm:pt modelId="{1879C461-CA23-48F0-9C8E-18812F79E9AC}" type="parTrans" cxnId="{98FEF01B-8DF0-476F-84FF-F0702EA76384}">
      <dgm:prSet/>
      <dgm:spPr/>
      <dgm:t>
        <a:bodyPr/>
        <a:lstStyle/>
        <a:p>
          <a:endParaRPr lang="pl-PL" sz="1600"/>
        </a:p>
      </dgm:t>
    </dgm:pt>
    <dgm:pt modelId="{07F2CA6B-AF16-490B-9CA9-6EE7E5B76CE9}" type="sibTrans" cxnId="{98FEF01B-8DF0-476F-84FF-F0702EA76384}">
      <dgm:prSet/>
      <dgm:spPr/>
      <dgm:t>
        <a:bodyPr/>
        <a:lstStyle/>
        <a:p>
          <a:endParaRPr lang="pl-PL" sz="1600"/>
        </a:p>
      </dgm:t>
    </dgm:pt>
    <dgm:pt modelId="{221EBD9B-778F-4A01-BCB0-56B0D6DE7987}">
      <dgm:prSet phldrT="[Tekst]" custT="1"/>
      <dgm:spPr/>
      <dgm:t>
        <a:bodyPr/>
        <a:lstStyle/>
        <a:p>
          <a:r>
            <a:rPr lang="pl-PL" sz="1600" dirty="0" err="1"/>
            <a:t>Students</a:t>
          </a:r>
          <a:r>
            <a:rPr lang="pl-PL" sz="1600" dirty="0"/>
            <a:t> </a:t>
          </a:r>
          <a:r>
            <a:rPr lang="pl-PL" sz="1600" dirty="0" err="1"/>
            <a:t>expectations</a:t>
          </a:r>
          <a:endParaRPr lang="pl-PL" sz="1600" dirty="0"/>
        </a:p>
      </dgm:t>
    </dgm:pt>
    <dgm:pt modelId="{BFA709FD-39A0-435E-B46C-460F1FE23580}" type="parTrans" cxnId="{35AE4676-3346-46FE-B5C6-843936996282}">
      <dgm:prSet/>
      <dgm:spPr/>
      <dgm:t>
        <a:bodyPr/>
        <a:lstStyle/>
        <a:p>
          <a:endParaRPr lang="pl-PL" sz="1600"/>
        </a:p>
      </dgm:t>
    </dgm:pt>
    <dgm:pt modelId="{30B0D086-31A7-4B43-8128-510B27B42C1B}" type="sibTrans" cxnId="{35AE4676-3346-46FE-B5C6-843936996282}">
      <dgm:prSet/>
      <dgm:spPr/>
      <dgm:t>
        <a:bodyPr/>
        <a:lstStyle/>
        <a:p>
          <a:endParaRPr lang="pl-PL" sz="1600"/>
        </a:p>
      </dgm:t>
    </dgm:pt>
    <dgm:pt modelId="{85EFA71E-D120-4E7C-9B3D-E03572A2B181}">
      <dgm:prSet phldrT="[Tekst]" custT="1"/>
      <dgm:spPr/>
      <dgm:t>
        <a:bodyPr/>
        <a:lstStyle/>
        <a:p>
          <a:r>
            <a:rPr lang="pl-PL" sz="1800" b="1" dirty="0"/>
            <a:t>Knowledge and </a:t>
          </a:r>
          <a:r>
            <a:rPr lang="pl-PL" sz="1800" b="1" dirty="0" err="1"/>
            <a:t>Skills</a:t>
          </a:r>
          <a:r>
            <a:rPr lang="pl-PL" sz="1800" b="1" dirty="0"/>
            <a:t> </a:t>
          </a:r>
          <a:r>
            <a:rPr lang="pl-PL" sz="1800" b="1" dirty="0" err="1"/>
            <a:t>Clusters</a:t>
          </a:r>
          <a:r>
            <a:rPr lang="pl-PL" sz="1800" b="1" dirty="0"/>
            <a:t> </a:t>
          </a:r>
          <a:r>
            <a:rPr lang="pl-PL" sz="1800" b="1" dirty="0" err="1"/>
            <a:t>definition</a:t>
          </a:r>
          <a:r>
            <a:rPr lang="pl-PL" sz="1800" b="1" dirty="0"/>
            <a:t> </a:t>
          </a:r>
        </a:p>
      </dgm:t>
    </dgm:pt>
    <dgm:pt modelId="{74D92865-188D-4CF8-BBB5-6E3DE70CD429}" type="parTrans" cxnId="{CEF13A27-18C0-454D-B588-31C9C88567FE}">
      <dgm:prSet/>
      <dgm:spPr/>
      <dgm:t>
        <a:bodyPr/>
        <a:lstStyle/>
        <a:p>
          <a:endParaRPr lang="pl-PL" sz="1600"/>
        </a:p>
      </dgm:t>
    </dgm:pt>
    <dgm:pt modelId="{A60E6166-05A2-44D2-87E4-16B7AAFF1031}" type="sibTrans" cxnId="{CEF13A27-18C0-454D-B588-31C9C88567FE}">
      <dgm:prSet/>
      <dgm:spPr/>
      <dgm:t>
        <a:bodyPr/>
        <a:lstStyle/>
        <a:p>
          <a:endParaRPr lang="pl-PL" sz="1600"/>
        </a:p>
      </dgm:t>
    </dgm:pt>
    <dgm:pt modelId="{59F08924-AA00-4484-ADEF-92D4174B26D0}">
      <dgm:prSet phldrT="[Tekst]" custT="1"/>
      <dgm:spPr/>
      <dgm:t>
        <a:bodyPr/>
        <a:lstStyle/>
        <a:p>
          <a:r>
            <a:rPr lang="pl-PL" sz="1600" dirty="0"/>
            <a:t>Knowledge, </a:t>
          </a:r>
          <a:r>
            <a:rPr lang="pl-PL" sz="1600" dirty="0" err="1"/>
            <a:t>Skills</a:t>
          </a:r>
          <a:r>
            <a:rPr lang="pl-PL" sz="1600" dirty="0"/>
            <a:t>, </a:t>
          </a:r>
          <a:r>
            <a:rPr lang="pl-PL" sz="1600" dirty="0" err="1"/>
            <a:t>Competences</a:t>
          </a:r>
          <a:endParaRPr lang="pl-PL" sz="1600" dirty="0"/>
        </a:p>
      </dgm:t>
    </dgm:pt>
    <dgm:pt modelId="{AB9E37E2-372B-40BA-95A9-C4498BB2DD70}" type="parTrans" cxnId="{A701061A-12B6-41F3-B197-5C44F3DC634C}">
      <dgm:prSet/>
      <dgm:spPr/>
      <dgm:t>
        <a:bodyPr/>
        <a:lstStyle/>
        <a:p>
          <a:endParaRPr lang="pl-PL" sz="1600"/>
        </a:p>
      </dgm:t>
    </dgm:pt>
    <dgm:pt modelId="{D6C6FDB3-C610-4256-8FA0-B10F1D470853}" type="sibTrans" cxnId="{A701061A-12B6-41F3-B197-5C44F3DC634C}">
      <dgm:prSet/>
      <dgm:spPr/>
      <dgm:t>
        <a:bodyPr/>
        <a:lstStyle/>
        <a:p>
          <a:endParaRPr lang="pl-PL" sz="1600"/>
        </a:p>
      </dgm:t>
    </dgm:pt>
    <dgm:pt modelId="{395FA4B8-CF3A-4D5A-88B4-3368C9105F11}">
      <dgm:prSet phldrT="[Tekst]" custT="1"/>
      <dgm:spPr/>
      <dgm:t>
        <a:bodyPr/>
        <a:lstStyle/>
        <a:p>
          <a:r>
            <a:rPr lang="pl-PL" sz="1600" dirty="0" err="1"/>
            <a:t>Soft</a:t>
          </a:r>
          <a:r>
            <a:rPr lang="pl-PL" sz="1600" dirty="0"/>
            <a:t> </a:t>
          </a:r>
          <a:r>
            <a:rPr lang="pl-PL" sz="1600" dirty="0" err="1"/>
            <a:t>Skills</a:t>
          </a:r>
          <a:endParaRPr lang="pl-PL" sz="1600" dirty="0"/>
        </a:p>
      </dgm:t>
    </dgm:pt>
    <dgm:pt modelId="{F189B42A-1ABB-4399-A91C-B7B1ABDE3921}" type="parTrans" cxnId="{90EA2D77-9068-4756-9DCF-965966F0C721}">
      <dgm:prSet/>
      <dgm:spPr/>
      <dgm:t>
        <a:bodyPr/>
        <a:lstStyle/>
        <a:p>
          <a:endParaRPr lang="pl-PL" sz="1600"/>
        </a:p>
      </dgm:t>
    </dgm:pt>
    <dgm:pt modelId="{F4328EDC-FCAF-488D-A1BF-93C3755588DF}" type="sibTrans" cxnId="{90EA2D77-9068-4756-9DCF-965966F0C721}">
      <dgm:prSet/>
      <dgm:spPr/>
      <dgm:t>
        <a:bodyPr/>
        <a:lstStyle/>
        <a:p>
          <a:endParaRPr lang="pl-PL" sz="1600"/>
        </a:p>
      </dgm:t>
    </dgm:pt>
    <dgm:pt modelId="{30F145B0-C5CD-44FB-B0E0-B45BFB6FC1D6}">
      <dgm:prSet phldrT="[Tekst]" custT="1"/>
      <dgm:spPr/>
      <dgm:t>
        <a:bodyPr/>
        <a:lstStyle/>
        <a:p>
          <a:r>
            <a:rPr lang="pl-PL" sz="1800" b="1" dirty="0"/>
            <a:t>Knowledge and </a:t>
          </a:r>
          <a:r>
            <a:rPr lang="pl-PL" sz="1800" b="1" dirty="0" err="1"/>
            <a:t>Skills</a:t>
          </a:r>
          <a:r>
            <a:rPr lang="pl-PL" sz="1800" b="1" dirty="0"/>
            <a:t> </a:t>
          </a:r>
          <a:r>
            <a:rPr lang="pl-PL" sz="1800" b="1" dirty="0" err="1"/>
            <a:t>Clusters</a:t>
          </a:r>
          <a:r>
            <a:rPr lang="pl-PL" sz="1800" b="1" dirty="0"/>
            <a:t> </a:t>
          </a:r>
          <a:r>
            <a:rPr lang="pl-PL" sz="1800" b="1" dirty="0" err="1"/>
            <a:t>exploration</a:t>
          </a:r>
          <a:endParaRPr lang="pl-PL" sz="1800" b="1" dirty="0"/>
        </a:p>
      </dgm:t>
    </dgm:pt>
    <dgm:pt modelId="{FF5E2D27-9057-481B-97F4-875973EB3062}" type="parTrans" cxnId="{437DC71B-AAE1-436F-A02F-824E703C0B8E}">
      <dgm:prSet/>
      <dgm:spPr/>
      <dgm:t>
        <a:bodyPr/>
        <a:lstStyle/>
        <a:p>
          <a:endParaRPr lang="pl-PL" sz="1600"/>
        </a:p>
      </dgm:t>
    </dgm:pt>
    <dgm:pt modelId="{2A827501-D316-472B-8A62-31122606B239}" type="sibTrans" cxnId="{437DC71B-AAE1-436F-A02F-824E703C0B8E}">
      <dgm:prSet/>
      <dgm:spPr/>
      <dgm:t>
        <a:bodyPr/>
        <a:lstStyle/>
        <a:p>
          <a:endParaRPr lang="pl-PL" sz="1600"/>
        </a:p>
      </dgm:t>
    </dgm:pt>
    <dgm:pt modelId="{4F09654C-7A04-40E4-B0B8-76F11F28F4A5}">
      <dgm:prSet phldrT="[Tekst]" custT="1"/>
      <dgm:spPr/>
      <dgm:t>
        <a:bodyPr/>
        <a:lstStyle/>
        <a:p>
          <a:r>
            <a:rPr lang="pl-PL" sz="1600" dirty="0" err="1"/>
            <a:t>Poliba</a:t>
          </a:r>
          <a:r>
            <a:rPr lang="pl-PL" sz="1600" dirty="0"/>
            <a:t> </a:t>
          </a:r>
        </a:p>
      </dgm:t>
    </dgm:pt>
    <dgm:pt modelId="{011A87E3-00BE-4514-84A4-659013FFAFB8}" type="parTrans" cxnId="{61A92D1A-3D3B-4AEF-944E-067FE2A1B3B3}">
      <dgm:prSet/>
      <dgm:spPr/>
      <dgm:t>
        <a:bodyPr/>
        <a:lstStyle/>
        <a:p>
          <a:endParaRPr lang="pl-PL" sz="1600"/>
        </a:p>
      </dgm:t>
    </dgm:pt>
    <dgm:pt modelId="{92D26632-E240-4628-8D8B-E16CEFF43DCB}" type="sibTrans" cxnId="{61A92D1A-3D3B-4AEF-944E-067FE2A1B3B3}">
      <dgm:prSet/>
      <dgm:spPr/>
      <dgm:t>
        <a:bodyPr/>
        <a:lstStyle/>
        <a:p>
          <a:endParaRPr lang="pl-PL" sz="1600"/>
        </a:p>
      </dgm:t>
    </dgm:pt>
    <dgm:pt modelId="{C886E254-69BD-4EDE-A578-68EDDA787573}">
      <dgm:prSet phldrT="[Tekst]" custT="1"/>
      <dgm:spPr/>
      <dgm:t>
        <a:bodyPr/>
        <a:lstStyle/>
        <a:p>
          <a:r>
            <a:rPr lang="pl-PL" sz="1600" dirty="0"/>
            <a:t>UPM</a:t>
          </a:r>
        </a:p>
      </dgm:t>
    </dgm:pt>
    <dgm:pt modelId="{9260D157-EC1E-4980-80B2-F5967F994010}" type="parTrans" cxnId="{AB38D4E8-2343-4D95-96CA-2CD039504F97}">
      <dgm:prSet/>
      <dgm:spPr/>
      <dgm:t>
        <a:bodyPr/>
        <a:lstStyle/>
        <a:p>
          <a:endParaRPr lang="pl-PL" sz="1600"/>
        </a:p>
      </dgm:t>
    </dgm:pt>
    <dgm:pt modelId="{8B9CD84B-8D82-4FEF-A3A5-7799D701BC0A}" type="sibTrans" cxnId="{AB38D4E8-2343-4D95-96CA-2CD039504F97}">
      <dgm:prSet/>
      <dgm:spPr/>
      <dgm:t>
        <a:bodyPr/>
        <a:lstStyle/>
        <a:p>
          <a:endParaRPr lang="pl-PL" sz="1600"/>
        </a:p>
      </dgm:t>
    </dgm:pt>
    <dgm:pt modelId="{A95AC7AE-29B4-4E6C-87B6-C0F77EAB2975}">
      <dgm:prSet phldrT="[Tekst]" custT="1"/>
      <dgm:spPr/>
      <dgm:t>
        <a:bodyPr/>
        <a:lstStyle/>
        <a:p>
          <a:r>
            <a:rPr lang="pl-PL" sz="1600" dirty="0"/>
            <a:t>Digital Technologies</a:t>
          </a:r>
        </a:p>
      </dgm:t>
    </dgm:pt>
    <dgm:pt modelId="{2ABC5AF0-67CF-48BC-B9A9-6E2452B22636}" type="parTrans" cxnId="{EA8E589C-FA54-43E6-8C90-472332DC55C0}">
      <dgm:prSet/>
      <dgm:spPr/>
      <dgm:t>
        <a:bodyPr/>
        <a:lstStyle/>
        <a:p>
          <a:endParaRPr lang="pl-PL" sz="1600"/>
        </a:p>
      </dgm:t>
    </dgm:pt>
    <dgm:pt modelId="{3B8D31CF-1270-4F1C-8E63-27A9C92D1A19}" type="sibTrans" cxnId="{EA8E589C-FA54-43E6-8C90-472332DC55C0}">
      <dgm:prSet/>
      <dgm:spPr/>
      <dgm:t>
        <a:bodyPr/>
        <a:lstStyle/>
        <a:p>
          <a:endParaRPr lang="pl-PL" sz="1600"/>
        </a:p>
      </dgm:t>
    </dgm:pt>
    <dgm:pt modelId="{B47A99C3-7F06-4A1C-BE0D-AD6C7DEA7C86}">
      <dgm:prSet phldrT="[Tekst]" custT="1"/>
      <dgm:spPr/>
      <dgm:t>
        <a:bodyPr/>
        <a:lstStyle/>
        <a:p>
          <a:r>
            <a:rPr lang="pl-PL" sz="1600" dirty="0" err="1"/>
            <a:t>Analytical</a:t>
          </a:r>
          <a:r>
            <a:rPr lang="pl-PL" sz="1600" dirty="0"/>
            <a:t> </a:t>
          </a:r>
          <a:r>
            <a:rPr lang="pl-PL" sz="1600" dirty="0" err="1"/>
            <a:t>Skills</a:t>
          </a:r>
          <a:endParaRPr lang="pl-PL" sz="1600" dirty="0"/>
        </a:p>
      </dgm:t>
    </dgm:pt>
    <dgm:pt modelId="{555C7AB5-3D25-49C8-9861-216354E5ACA6}" type="parTrans" cxnId="{9042BEDA-D347-4BBC-8C22-F028FE668A07}">
      <dgm:prSet/>
      <dgm:spPr/>
      <dgm:t>
        <a:bodyPr/>
        <a:lstStyle/>
        <a:p>
          <a:endParaRPr lang="pl-PL" sz="1600"/>
        </a:p>
      </dgm:t>
    </dgm:pt>
    <dgm:pt modelId="{4E4BF02A-F161-4682-8AAE-AC06C3086A23}" type="sibTrans" cxnId="{9042BEDA-D347-4BBC-8C22-F028FE668A07}">
      <dgm:prSet/>
      <dgm:spPr/>
      <dgm:t>
        <a:bodyPr/>
        <a:lstStyle/>
        <a:p>
          <a:endParaRPr lang="pl-PL" sz="1600"/>
        </a:p>
      </dgm:t>
    </dgm:pt>
    <dgm:pt modelId="{05CF6F0B-F4D1-4F94-9654-51208BA7F565}">
      <dgm:prSet phldrT="[Tekst]" custT="1"/>
      <dgm:spPr/>
      <dgm:t>
        <a:bodyPr/>
        <a:lstStyle/>
        <a:p>
          <a:r>
            <a:rPr lang="pl-PL" sz="1600" dirty="0" err="1"/>
            <a:t>Liu</a:t>
          </a:r>
          <a:endParaRPr lang="pl-PL" sz="1600" dirty="0"/>
        </a:p>
      </dgm:t>
    </dgm:pt>
    <dgm:pt modelId="{162F31E5-8DEE-4864-B0C0-ED028D8C14B5}" type="parTrans" cxnId="{E5B80EB2-E269-4A7C-A288-159F84790649}">
      <dgm:prSet/>
      <dgm:spPr/>
      <dgm:t>
        <a:bodyPr/>
        <a:lstStyle/>
        <a:p>
          <a:endParaRPr lang="pl-PL" sz="1600"/>
        </a:p>
      </dgm:t>
    </dgm:pt>
    <dgm:pt modelId="{5332C004-1931-4725-8E3A-E583E7370EDB}" type="sibTrans" cxnId="{E5B80EB2-E269-4A7C-A288-159F84790649}">
      <dgm:prSet/>
      <dgm:spPr/>
      <dgm:t>
        <a:bodyPr/>
        <a:lstStyle/>
        <a:p>
          <a:endParaRPr lang="pl-PL" sz="1600"/>
        </a:p>
      </dgm:t>
    </dgm:pt>
    <dgm:pt modelId="{DC45095D-50E0-4FE2-A9E0-4F2B7037E9DD}">
      <dgm:prSet phldrT="[Tekst]" custT="1"/>
      <dgm:spPr/>
      <dgm:t>
        <a:bodyPr/>
        <a:lstStyle/>
        <a:p>
          <a:r>
            <a:rPr lang="pl-PL" sz="1600" dirty="0"/>
            <a:t>PUT</a:t>
          </a:r>
        </a:p>
      </dgm:t>
    </dgm:pt>
    <dgm:pt modelId="{F78C1A5D-5371-4BEF-95FB-3F9DB86A980C}" type="parTrans" cxnId="{DF5472FC-9F79-405B-AD63-FED9BC17F616}">
      <dgm:prSet/>
      <dgm:spPr/>
      <dgm:t>
        <a:bodyPr/>
        <a:lstStyle/>
        <a:p>
          <a:endParaRPr lang="pl-PL" sz="1600"/>
        </a:p>
      </dgm:t>
    </dgm:pt>
    <dgm:pt modelId="{72CCCD19-C135-46CA-AED8-5EFFC0E99A54}" type="sibTrans" cxnId="{DF5472FC-9F79-405B-AD63-FED9BC17F616}">
      <dgm:prSet/>
      <dgm:spPr/>
      <dgm:t>
        <a:bodyPr/>
        <a:lstStyle/>
        <a:p>
          <a:endParaRPr lang="pl-PL" sz="1600"/>
        </a:p>
      </dgm:t>
    </dgm:pt>
    <dgm:pt modelId="{C226DBF0-CE48-42B8-AADF-7A8A6E96EB98}">
      <dgm:prSet phldrT="[Tekst]" custT="1"/>
      <dgm:spPr/>
      <dgm:t>
        <a:bodyPr/>
        <a:lstStyle/>
        <a:p>
          <a:r>
            <a:rPr lang="pl-PL" sz="1800" b="1" dirty="0"/>
            <a:t>IEM </a:t>
          </a:r>
          <a:r>
            <a:rPr lang="pl-PL" sz="1800" b="1" dirty="0" err="1"/>
            <a:t>programme</a:t>
          </a:r>
          <a:r>
            <a:rPr lang="pl-PL" sz="1800" b="1" dirty="0"/>
            <a:t> design</a:t>
          </a:r>
        </a:p>
      </dgm:t>
    </dgm:pt>
    <dgm:pt modelId="{C6F02207-AE9F-4FFD-B341-C47DB6B306B2}" type="parTrans" cxnId="{8A68E7A9-023C-4588-9E9B-11A290DCC32A}">
      <dgm:prSet/>
      <dgm:spPr/>
      <dgm:t>
        <a:bodyPr/>
        <a:lstStyle/>
        <a:p>
          <a:endParaRPr lang="pl-PL" sz="1600"/>
        </a:p>
      </dgm:t>
    </dgm:pt>
    <dgm:pt modelId="{DB05F848-76D8-490D-9366-7F2862FEBA49}" type="sibTrans" cxnId="{8A68E7A9-023C-4588-9E9B-11A290DCC32A}">
      <dgm:prSet/>
      <dgm:spPr/>
      <dgm:t>
        <a:bodyPr/>
        <a:lstStyle/>
        <a:p>
          <a:endParaRPr lang="pl-PL" sz="1600"/>
        </a:p>
      </dgm:t>
    </dgm:pt>
    <dgm:pt modelId="{65817A44-4BB7-4C8D-8C4C-904520EFE451}">
      <dgm:prSet phldrT="[Tekst]" custT="1"/>
      <dgm:spPr/>
      <dgm:t>
        <a:bodyPr/>
        <a:lstStyle/>
        <a:p>
          <a:r>
            <a:rPr lang="pl-PL" sz="1600" dirty="0" err="1"/>
            <a:t>Number</a:t>
          </a:r>
          <a:r>
            <a:rPr lang="pl-PL" sz="1600" dirty="0"/>
            <a:t> of </a:t>
          </a:r>
          <a:r>
            <a:rPr lang="pl-PL" sz="1600" dirty="0" err="1"/>
            <a:t>semesters</a:t>
          </a:r>
          <a:endParaRPr lang="pl-PL" sz="1600" dirty="0"/>
        </a:p>
      </dgm:t>
    </dgm:pt>
    <dgm:pt modelId="{FF9B53E5-A73F-4529-AE1F-340710103D3D}" type="parTrans" cxnId="{81F012E2-45E8-4B7B-A7B0-30CEB9791E38}">
      <dgm:prSet/>
      <dgm:spPr/>
      <dgm:t>
        <a:bodyPr/>
        <a:lstStyle/>
        <a:p>
          <a:endParaRPr lang="pl-PL" sz="1600"/>
        </a:p>
      </dgm:t>
    </dgm:pt>
    <dgm:pt modelId="{3757988A-2C18-4B60-AF4D-AAF49676CABE}" type="sibTrans" cxnId="{81F012E2-45E8-4B7B-A7B0-30CEB9791E38}">
      <dgm:prSet/>
      <dgm:spPr/>
      <dgm:t>
        <a:bodyPr/>
        <a:lstStyle/>
        <a:p>
          <a:endParaRPr lang="pl-PL" sz="1600"/>
        </a:p>
      </dgm:t>
    </dgm:pt>
    <dgm:pt modelId="{F0D0A2A4-6AD6-4995-A994-DE7E71CBA683}">
      <dgm:prSet phldrT="[Tekst]" custT="1"/>
      <dgm:spPr/>
      <dgm:t>
        <a:bodyPr/>
        <a:lstStyle/>
        <a:p>
          <a:r>
            <a:rPr lang="pl-PL" sz="1600" dirty="0"/>
            <a:t>Total </a:t>
          </a:r>
          <a:r>
            <a:rPr lang="pl-PL" sz="1600" dirty="0" err="1"/>
            <a:t>number</a:t>
          </a:r>
          <a:r>
            <a:rPr lang="pl-PL" sz="1600" dirty="0"/>
            <a:t> of ECTS</a:t>
          </a:r>
        </a:p>
      </dgm:t>
    </dgm:pt>
    <dgm:pt modelId="{C88E37D2-AA68-4128-8148-368C603A2B89}" type="parTrans" cxnId="{3E9867A8-C497-47B9-9B66-B628A8907F42}">
      <dgm:prSet/>
      <dgm:spPr/>
      <dgm:t>
        <a:bodyPr/>
        <a:lstStyle/>
        <a:p>
          <a:endParaRPr lang="pl-PL" sz="1600"/>
        </a:p>
      </dgm:t>
    </dgm:pt>
    <dgm:pt modelId="{9D2F698B-9033-46B1-9157-611A3E957BDD}" type="sibTrans" cxnId="{3E9867A8-C497-47B9-9B66-B628A8907F42}">
      <dgm:prSet/>
      <dgm:spPr/>
      <dgm:t>
        <a:bodyPr/>
        <a:lstStyle/>
        <a:p>
          <a:endParaRPr lang="pl-PL" sz="1600"/>
        </a:p>
      </dgm:t>
    </dgm:pt>
    <dgm:pt modelId="{A41F4753-3A8A-4570-854B-1EED2354F57B}">
      <dgm:prSet phldrT="[Tekst]" custT="1"/>
      <dgm:spPr/>
      <dgm:t>
        <a:bodyPr/>
        <a:lstStyle/>
        <a:p>
          <a:r>
            <a:rPr lang="pl-PL" sz="1600" dirty="0" err="1"/>
            <a:t>Number</a:t>
          </a:r>
          <a:r>
            <a:rPr lang="pl-PL" sz="1600" dirty="0"/>
            <a:t> of ECTS per </a:t>
          </a:r>
          <a:r>
            <a:rPr lang="pl-PL" sz="1600" dirty="0" err="1"/>
            <a:t>cluster</a:t>
          </a:r>
          <a:endParaRPr lang="pl-PL" sz="1600" dirty="0"/>
        </a:p>
      </dgm:t>
    </dgm:pt>
    <dgm:pt modelId="{79875BD5-7425-425E-877C-7394F6A0A4D5}" type="parTrans" cxnId="{981F3BAC-6261-41DD-91E3-B132674939FF}">
      <dgm:prSet/>
      <dgm:spPr/>
      <dgm:t>
        <a:bodyPr/>
        <a:lstStyle/>
        <a:p>
          <a:endParaRPr lang="pl-PL" sz="1600"/>
        </a:p>
      </dgm:t>
    </dgm:pt>
    <dgm:pt modelId="{18CBD819-730D-4C31-8D5C-B57B96834073}" type="sibTrans" cxnId="{981F3BAC-6261-41DD-91E3-B132674939FF}">
      <dgm:prSet/>
      <dgm:spPr/>
      <dgm:t>
        <a:bodyPr/>
        <a:lstStyle/>
        <a:p>
          <a:endParaRPr lang="pl-PL" sz="1600"/>
        </a:p>
      </dgm:t>
    </dgm:pt>
    <dgm:pt modelId="{FFD92738-768B-48A2-AC2B-C49875A7F701}" type="pres">
      <dgm:prSet presAssocID="{223C595E-F939-4B3E-A867-FDB0244DBE28}" presName="Name0" presStyleCnt="0">
        <dgm:presLayoutVars>
          <dgm:dir/>
          <dgm:animLvl val="lvl"/>
          <dgm:resizeHandles val="exact"/>
        </dgm:presLayoutVars>
      </dgm:prSet>
      <dgm:spPr/>
    </dgm:pt>
    <dgm:pt modelId="{322775D4-403A-4C6F-8191-56B92CA5012F}" type="pres">
      <dgm:prSet presAssocID="{C226DBF0-CE48-42B8-AADF-7A8A6E96EB98}" presName="boxAndChildren" presStyleCnt="0"/>
      <dgm:spPr/>
    </dgm:pt>
    <dgm:pt modelId="{32859A7B-3003-42C5-877A-A68F25A055AA}" type="pres">
      <dgm:prSet presAssocID="{C226DBF0-CE48-42B8-AADF-7A8A6E96EB98}" presName="parentTextBox" presStyleLbl="node1" presStyleIdx="0" presStyleCnt="4"/>
      <dgm:spPr/>
    </dgm:pt>
    <dgm:pt modelId="{DFF24568-D45B-479B-A68B-88542A94BF24}" type="pres">
      <dgm:prSet presAssocID="{C226DBF0-CE48-42B8-AADF-7A8A6E96EB98}" presName="entireBox" presStyleLbl="node1" presStyleIdx="0" presStyleCnt="4"/>
      <dgm:spPr/>
    </dgm:pt>
    <dgm:pt modelId="{41D9E92C-4D75-4B54-B460-B43929332F77}" type="pres">
      <dgm:prSet presAssocID="{C226DBF0-CE48-42B8-AADF-7A8A6E96EB98}" presName="descendantBox" presStyleCnt="0"/>
      <dgm:spPr/>
    </dgm:pt>
    <dgm:pt modelId="{3112F223-3403-43DE-9B18-A8AE77A1A2BE}" type="pres">
      <dgm:prSet presAssocID="{65817A44-4BB7-4C8D-8C4C-904520EFE451}" presName="childTextBox" presStyleLbl="fgAccFollowNode1" presStyleIdx="0" presStyleCnt="13">
        <dgm:presLayoutVars>
          <dgm:bulletEnabled val="1"/>
        </dgm:presLayoutVars>
      </dgm:prSet>
      <dgm:spPr/>
    </dgm:pt>
    <dgm:pt modelId="{E3EFB666-B007-4DB1-9899-2532CDA95C89}" type="pres">
      <dgm:prSet presAssocID="{F0D0A2A4-6AD6-4995-A994-DE7E71CBA683}" presName="childTextBox" presStyleLbl="fgAccFollowNode1" presStyleIdx="1" presStyleCnt="13">
        <dgm:presLayoutVars>
          <dgm:bulletEnabled val="1"/>
        </dgm:presLayoutVars>
      </dgm:prSet>
      <dgm:spPr/>
    </dgm:pt>
    <dgm:pt modelId="{963AD4F4-1069-4B46-8512-13FA66F69989}" type="pres">
      <dgm:prSet presAssocID="{A41F4753-3A8A-4570-854B-1EED2354F57B}" presName="childTextBox" presStyleLbl="fgAccFollowNode1" presStyleIdx="2" presStyleCnt="13">
        <dgm:presLayoutVars>
          <dgm:bulletEnabled val="1"/>
        </dgm:presLayoutVars>
      </dgm:prSet>
      <dgm:spPr/>
    </dgm:pt>
    <dgm:pt modelId="{51C28B6F-C02D-4C8D-9C8D-8452ECF65E11}" type="pres">
      <dgm:prSet presAssocID="{2A827501-D316-472B-8A62-31122606B239}" presName="sp" presStyleCnt="0"/>
      <dgm:spPr/>
    </dgm:pt>
    <dgm:pt modelId="{36DB8A90-6E04-4DEB-9277-15935CF82188}" type="pres">
      <dgm:prSet presAssocID="{30F145B0-C5CD-44FB-B0E0-B45BFB6FC1D6}" presName="arrowAndChildren" presStyleCnt="0"/>
      <dgm:spPr/>
    </dgm:pt>
    <dgm:pt modelId="{DF2E0F47-1889-486E-B85E-2AAD94E9B1D2}" type="pres">
      <dgm:prSet presAssocID="{30F145B0-C5CD-44FB-B0E0-B45BFB6FC1D6}" presName="parentTextArrow" presStyleLbl="node1" presStyleIdx="0" presStyleCnt="4"/>
      <dgm:spPr/>
    </dgm:pt>
    <dgm:pt modelId="{FBBCCBE5-391E-4CA1-B4D3-47FE346AFCD9}" type="pres">
      <dgm:prSet presAssocID="{30F145B0-C5CD-44FB-B0E0-B45BFB6FC1D6}" presName="arrow" presStyleLbl="node1" presStyleIdx="1" presStyleCnt="4"/>
      <dgm:spPr/>
    </dgm:pt>
    <dgm:pt modelId="{176F7BAB-17DC-4206-AAAC-4735D31CFD67}" type="pres">
      <dgm:prSet presAssocID="{30F145B0-C5CD-44FB-B0E0-B45BFB6FC1D6}" presName="descendantArrow" presStyleCnt="0"/>
      <dgm:spPr/>
    </dgm:pt>
    <dgm:pt modelId="{5C38A934-A585-436B-A4B1-A80B035EF811}" type="pres">
      <dgm:prSet presAssocID="{4F09654C-7A04-40E4-B0B8-76F11F28F4A5}" presName="childTextArrow" presStyleLbl="fgAccFollowNode1" presStyleIdx="3" presStyleCnt="13">
        <dgm:presLayoutVars>
          <dgm:bulletEnabled val="1"/>
        </dgm:presLayoutVars>
      </dgm:prSet>
      <dgm:spPr/>
    </dgm:pt>
    <dgm:pt modelId="{F7724D47-D33F-424F-97E3-62D9F40E7985}" type="pres">
      <dgm:prSet presAssocID="{C886E254-69BD-4EDE-A578-68EDDA787573}" presName="childTextArrow" presStyleLbl="fgAccFollowNode1" presStyleIdx="4" presStyleCnt="13">
        <dgm:presLayoutVars>
          <dgm:bulletEnabled val="1"/>
        </dgm:presLayoutVars>
      </dgm:prSet>
      <dgm:spPr/>
    </dgm:pt>
    <dgm:pt modelId="{1DE26674-D19B-4AE8-A2BE-E6DEBCF23C58}" type="pres">
      <dgm:prSet presAssocID="{05CF6F0B-F4D1-4F94-9654-51208BA7F565}" presName="childTextArrow" presStyleLbl="fgAccFollowNode1" presStyleIdx="5" presStyleCnt="13">
        <dgm:presLayoutVars>
          <dgm:bulletEnabled val="1"/>
        </dgm:presLayoutVars>
      </dgm:prSet>
      <dgm:spPr/>
    </dgm:pt>
    <dgm:pt modelId="{2E3D877B-2D1B-451D-8368-703097BC95E5}" type="pres">
      <dgm:prSet presAssocID="{DC45095D-50E0-4FE2-A9E0-4F2B7037E9DD}" presName="childTextArrow" presStyleLbl="fgAccFollowNode1" presStyleIdx="6" presStyleCnt="13">
        <dgm:presLayoutVars>
          <dgm:bulletEnabled val="1"/>
        </dgm:presLayoutVars>
      </dgm:prSet>
      <dgm:spPr/>
    </dgm:pt>
    <dgm:pt modelId="{E1A25879-A2BC-4474-9892-2074ED87F6D9}" type="pres">
      <dgm:prSet presAssocID="{A60E6166-05A2-44D2-87E4-16B7AAFF1031}" presName="sp" presStyleCnt="0"/>
      <dgm:spPr/>
    </dgm:pt>
    <dgm:pt modelId="{9452A6C3-A929-4F90-BBAC-74D707422BD1}" type="pres">
      <dgm:prSet presAssocID="{85EFA71E-D120-4E7C-9B3D-E03572A2B181}" presName="arrowAndChildren" presStyleCnt="0"/>
      <dgm:spPr/>
    </dgm:pt>
    <dgm:pt modelId="{02F9E43E-BE81-420C-9F15-36EB91F9F433}" type="pres">
      <dgm:prSet presAssocID="{85EFA71E-D120-4E7C-9B3D-E03572A2B181}" presName="parentTextArrow" presStyleLbl="node1" presStyleIdx="1" presStyleCnt="4"/>
      <dgm:spPr/>
    </dgm:pt>
    <dgm:pt modelId="{D32877D8-F93E-4F9B-9154-2529C511FDDA}" type="pres">
      <dgm:prSet presAssocID="{85EFA71E-D120-4E7C-9B3D-E03572A2B181}" presName="arrow" presStyleLbl="node1" presStyleIdx="2" presStyleCnt="4"/>
      <dgm:spPr/>
    </dgm:pt>
    <dgm:pt modelId="{8D371DF0-65A0-4B9D-8B71-9C74D68B0BE1}" type="pres">
      <dgm:prSet presAssocID="{85EFA71E-D120-4E7C-9B3D-E03572A2B181}" presName="descendantArrow" presStyleCnt="0"/>
      <dgm:spPr/>
    </dgm:pt>
    <dgm:pt modelId="{67C5BDB5-1494-42A7-9D46-FC7FD586EE77}" type="pres">
      <dgm:prSet presAssocID="{59F08924-AA00-4484-ADEF-92D4174B26D0}" presName="childTextArrow" presStyleLbl="fgAccFollowNode1" presStyleIdx="7" presStyleCnt="13">
        <dgm:presLayoutVars>
          <dgm:bulletEnabled val="1"/>
        </dgm:presLayoutVars>
      </dgm:prSet>
      <dgm:spPr/>
    </dgm:pt>
    <dgm:pt modelId="{FBE85D17-1A6E-4FAA-868E-F2DDE7A7102F}" type="pres">
      <dgm:prSet presAssocID="{395FA4B8-CF3A-4D5A-88B4-3368C9105F11}" presName="childTextArrow" presStyleLbl="fgAccFollowNode1" presStyleIdx="8" presStyleCnt="13">
        <dgm:presLayoutVars>
          <dgm:bulletEnabled val="1"/>
        </dgm:presLayoutVars>
      </dgm:prSet>
      <dgm:spPr/>
    </dgm:pt>
    <dgm:pt modelId="{E9B9B350-61EA-46F0-8DF1-85F0C383519C}" type="pres">
      <dgm:prSet presAssocID="{A95AC7AE-29B4-4E6C-87B6-C0F77EAB2975}" presName="childTextArrow" presStyleLbl="fgAccFollowNode1" presStyleIdx="9" presStyleCnt="13">
        <dgm:presLayoutVars>
          <dgm:bulletEnabled val="1"/>
        </dgm:presLayoutVars>
      </dgm:prSet>
      <dgm:spPr/>
    </dgm:pt>
    <dgm:pt modelId="{31799105-A8D7-430C-944C-722D2621451A}" type="pres">
      <dgm:prSet presAssocID="{B47A99C3-7F06-4A1C-BE0D-AD6C7DEA7C86}" presName="childTextArrow" presStyleLbl="fgAccFollowNode1" presStyleIdx="10" presStyleCnt="13">
        <dgm:presLayoutVars>
          <dgm:bulletEnabled val="1"/>
        </dgm:presLayoutVars>
      </dgm:prSet>
      <dgm:spPr/>
    </dgm:pt>
    <dgm:pt modelId="{F5E55351-6AC5-473D-85B9-C8F605A5A537}" type="pres">
      <dgm:prSet presAssocID="{45BA9835-240B-415C-9D85-841AEF385D99}" presName="sp" presStyleCnt="0"/>
      <dgm:spPr/>
    </dgm:pt>
    <dgm:pt modelId="{7D8823E1-4700-4F3D-B95D-6C0C0D278B78}" type="pres">
      <dgm:prSet presAssocID="{9FAE9C1F-22EB-46BE-AA80-B2EFDE819597}" presName="arrowAndChildren" presStyleCnt="0"/>
      <dgm:spPr/>
    </dgm:pt>
    <dgm:pt modelId="{C256DEB0-515C-4217-B8DC-FFC8F0312BF6}" type="pres">
      <dgm:prSet presAssocID="{9FAE9C1F-22EB-46BE-AA80-B2EFDE819597}" presName="parentTextArrow" presStyleLbl="node1" presStyleIdx="2" presStyleCnt="4"/>
      <dgm:spPr/>
    </dgm:pt>
    <dgm:pt modelId="{CA784B9C-BE80-4F56-B518-F943EBD8E8E0}" type="pres">
      <dgm:prSet presAssocID="{9FAE9C1F-22EB-46BE-AA80-B2EFDE819597}" presName="arrow" presStyleLbl="node1" presStyleIdx="3" presStyleCnt="4"/>
      <dgm:spPr/>
    </dgm:pt>
    <dgm:pt modelId="{977CE868-003B-4A23-B955-C5F0C2884776}" type="pres">
      <dgm:prSet presAssocID="{9FAE9C1F-22EB-46BE-AA80-B2EFDE819597}" presName="descendantArrow" presStyleCnt="0"/>
      <dgm:spPr/>
    </dgm:pt>
    <dgm:pt modelId="{1DD014FE-1F18-4A96-9446-59A9E0006B57}" type="pres">
      <dgm:prSet presAssocID="{F6BECED2-E160-4B87-B602-5E1E023331D7}" presName="childTextArrow" presStyleLbl="fgAccFollowNode1" presStyleIdx="11" presStyleCnt="13">
        <dgm:presLayoutVars>
          <dgm:bulletEnabled val="1"/>
        </dgm:presLayoutVars>
      </dgm:prSet>
      <dgm:spPr/>
    </dgm:pt>
    <dgm:pt modelId="{299B205E-3644-45DB-BAAE-FD1E131B2F02}" type="pres">
      <dgm:prSet presAssocID="{221EBD9B-778F-4A01-BCB0-56B0D6DE7987}" presName="childTextArrow" presStyleLbl="fgAccFollowNode1" presStyleIdx="12" presStyleCnt="13">
        <dgm:presLayoutVars>
          <dgm:bulletEnabled val="1"/>
        </dgm:presLayoutVars>
      </dgm:prSet>
      <dgm:spPr/>
    </dgm:pt>
  </dgm:ptLst>
  <dgm:cxnLst>
    <dgm:cxn modelId="{D2E4DD02-53B9-4A86-91AA-FE9EB8B914BF}" type="presOf" srcId="{B47A99C3-7F06-4A1C-BE0D-AD6C7DEA7C86}" destId="{31799105-A8D7-430C-944C-722D2621451A}" srcOrd="0" destOrd="0" presId="urn:microsoft.com/office/officeart/2005/8/layout/process4"/>
    <dgm:cxn modelId="{1F5FCA06-F818-4DDC-9B32-BB6D09C15426}" type="presOf" srcId="{223C595E-F939-4B3E-A867-FDB0244DBE28}" destId="{FFD92738-768B-48A2-AC2B-C49875A7F701}" srcOrd="0" destOrd="0" presId="urn:microsoft.com/office/officeart/2005/8/layout/process4"/>
    <dgm:cxn modelId="{6BA0660A-01E5-4311-95C7-6C4D51E6B2FB}" type="presOf" srcId="{85EFA71E-D120-4E7C-9B3D-E03572A2B181}" destId="{02F9E43E-BE81-420C-9F15-36EB91F9F433}" srcOrd="0" destOrd="0" presId="urn:microsoft.com/office/officeart/2005/8/layout/process4"/>
    <dgm:cxn modelId="{A701061A-12B6-41F3-B197-5C44F3DC634C}" srcId="{85EFA71E-D120-4E7C-9B3D-E03572A2B181}" destId="{59F08924-AA00-4484-ADEF-92D4174B26D0}" srcOrd="0" destOrd="0" parTransId="{AB9E37E2-372B-40BA-95A9-C4498BB2DD70}" sibTransId="{D6C6FDB3-C610-4256-8FA0-B10F1D470853}"/>
    <dgm:cxn modelId="{61A92D1A-3D3B-4AEF-944E-067FE2A1B3B3}" srcId="{30F145B0-C5CD-44FB-B0E0-B45BFB6FC1D6}" destId="{4F09654C-7A04-40E4-B0B8-76F11F28F4A5}" srcOrd="0" destOrd="0" parTransId="{011A87E3-00BE-4514-84A4-659013FFAFB8}" sibTransId="{92D26632-E240-4628-8D8B-E16CEFF43DCB}"/>
    <dgm:cxn modelId="{437DC71B-AAE1-436F-A02F-824E703C0B8E}" srcId="{223C595E-F939-4B3E-A867-FDB0244DBE28}" destId="{30F145B0-C5CD-44FB-B0E0-B45BFB6FC1D6}" srcOrd="2" destOrd="0" parTransId="{FF5E2D27-9057-481B-97F4-875973EB3062}" sibTransId="{2A827501-D316-472B-8A62-31122606B239}"/>
    <dgm:cxn modelId="{98FEF01B-8DF0-476F-84FF-F0702EA76384}" srcId="{9FAE9C1F-22EB-46BE-AA80-B2EFDE819597}" destId="{F6BECED2-E160-4B87-B602-5E1E023331D7}" srcOrd="0" destOrd="0" parTransId="{1879C461-CA23-48F0-9C8E-18812F79E9AC}" sibTransId="{07F2CA6B-AF16-490B-9CA9-6EE7E5B76CE9}"/>
    <dgm:cxn modelId="{1A29351D-DC7B-4CE4-9F6D-1D1CB125B6A1}" type="presOf" srcId="{F0D0A2A4-6AD6-4995-A994-DE7E71CBA683}" destId="{E3EFB666-B007-4DB1-9899-2532CDA95C89}" srcOrd="0" destOrd="0" presId="urn:microsoft.com/office/officeart/2005/8/layout/process4"/>
    <dgm:cxn modelId="{CEF13A27-18C0-454D-B588-31C9C88567FE}" srcId="{223C595E-F939-4B3E-A867-FDB0244DBE28}" destId="{85EFA71E-D120-4E7C-9B3D-E03572A2B181}" srcOrd="1" destOrd="0" parTransId="{74D92865-188D-4CF8-BBB5-6E3DE70CD429}" sibTransId="{A60E6166-05A2-44D2-87E4-16B7AAFF1031}"/>
    <dgm:cxn modelId="{2A8E7734-D9ED-458C-BEE7-D57A26F7A371}" type="presOf" srcId="{05CF6F0B-F4D1-4F94-9654-51208BA7F565}" destId="{1DE26674-D19B-4AE8-A2BE-E6DEBCF23C58}" srcOrd="0" destOrd="0" presId="urn:microsoft.com/office/officeart/2005/8/layout/process4"/>
    <dgm:cxn modelId="{86E37544-BD6F-4190-90EE-16CDB54E06DB}" type="presOf" srcId="{30F145B0-C5CD-44FB-B0E0-B45BFB6FC1D6}" destId="{FBBCCBE5-391E-4CA1-B4D3-47FE346AFCD9}" srcOrd="1" destOrd="0" presId="urn:microsoft.com/office/officeart/2005/8/layout/process4"/>
    <dgm:cxn modelId="{71947B46-D2EC-40C5-87C4-CE538BC228F4}" type="presOf" srcId="{9FAE9C1F-22EB-46BE-AA80-B2EFDE819597}" destId="{CA784B9C-BE80-4F56-B518-F943EBD8E8E0}" srcOrd="1" destOrd="0" presId="urn:microsoft.com/office/officeart/2005/8/layout/process4"/>
    <dgm:cxn modelId="{5DD8CF48-90BD-47D9-A533-5C8AB96B4427}" type="presOf" srcId="{221EBD9B-778F-4A01-BCB0-56B0D6DE7987}" destId="{299B205E-3644-45DB-BAAE-FD1E131B2F02}" srcOrd="0" destOrd="0" presId="urn:microsoft.com/office/officeart/2005/8/layout/process4"/>
    <dgm:cxn modelId="{C29DC76B-75A8-4667-9B78-D3704945470D}" type="presOf" srcId="{DC45095D-50E0-4FE2-A9E0-4F2B7037E9DD}" destId="{2E3D877B-2D1B-451D-8368-703097BC95E5}" srcOrd="0" destOrd="0" presId="urn:microsoft.com/office/officeart/2005/8/layout/process4"/>
    <dgm:cxn modelId="{FA42376F-04C5-438D-99E8-BAC1FE4DB8B2}" type="presOf" srcId="{A95AC7AE-29B4-4E6C-87B6-C0F77EAB2975}" destId="{E9B9B350-61EA-46F0-8DF1-85F0C383519C}" srcOrd="0" destOrd="0" presId="urn:microsoft.com/office/officeart/2005/8/layout/process4"/>
    <dgm:cxn modelId="{28593654-AA4D-4F3C-B192-C03FF8212BD3}" type="presOf" srcId="{A41F4753-3A8A-4570-854B-1EED2354F57B}" destId="{963AD4F4-1069-4B46-8512-13FA66F69989}" srcOrd="0" destOrd="0" presId="urn:microsoft.com/office/officeart/2005/8/layout/process4"/>
    <dgm:cxn modelId="{35AE4676-3346-46FE-B5C6-843936996282}" srcId="{9FAE9C1F-22EB-46BE-AA80-B2EFDE819597}" destId="{221EBD9B-778F-4A01-BCB0-56B0D6DE7987}" srcOrd="1" destOrd="0" parTransId="{BFA709FD-39A0-435E-B46C-460F1FE23580}" sibTransId="{30B0D086-31A7-4B43-8128-510B27B42C1B}"/>
    <dgm:cxn modelId="{01070757-4C48-4ABF-A656-ACC746BC6308}" type="presOf" srcId="{59F08924-AA00-4484-ADEF-92D4174B26D0}" destId="{67C5BDB5-1494-42A7-9D46-FC7FD586EE77}" srcOrd="0" destOrd="0" presId="urn:microsoft.com/office/officeart/2005/8/layout/process4"/>
    <dgm:cxn modelId="{90EA2D77-9068-4756-9DCF-965966F0C721}" srcId="{85EFA71E-D120-4E7C-9B3D-E03572A2B181}" destId="{395FA4B8-CF3A-4D5A-88B4-3368C9105F11}" srcOrd="1" destOrd="0" parTransId="{F189B42A-1ABB-4399-A91C-B7B1ABDE3921}" sibTransId="{F4328EDC-FCAF-488D-A1BF-93C3755588DF}"/>
    <dgm:cxn modelId="{5B50AB57-BAC1-478C-AEAF-4CD0291CA933}" type="presOf" srcId="{85EFA71E-D120-4E7C-9B3D-E03572A2B181}" destId="{D32877D8-F93E-4F9B-9154-2529C511FDDA}" srcOrd="1" destOrd="0" presId="urn:microsoft.com/office/officeart/2005/8/layout/process4"/>
    <dgm:cxn modelId="{A8D44B7C-5A87-4D86-B8D7-F0175C147309}" type="presOf" srcId="{C226DBF0-CE48-42B8-AADF-7A8A6E96EB98}" destId="{32859A7B-3003-42C5-877A-A68F25A055AA}" srcOrd="0" destOrd="0" presId="urn:microsoft.com/office/officeart/2005/8/layout/process4"/>
    <dgm:cxn modelId="{9A0C4481-10C8-46B5-8E2D-45A00FFDA803}" type="presOf" srcId="{65817A44-4BB7-4C8D-8C4C-904520EFE451}" destId="{3112F223-3403-43DE-9B18-A8AE77A1A2BE}" srcOrd="0" destOrd="0" presId="urn:microsoft.com/office/officeart/2005/8/layout/process4"/>
    <dgm:cxn modelId="{AF4A9188-049D-45FD-A117-3D61B23D68E0}" type="presOf" srcId="{395FA4B8-CF3A-4D5A-88B4-3368C9105F11}" destId="{FBE85D17-1A6E-4FAA-868E-F2DDE7A7102F}" srcOrd="0" destOrd="0" presId="urn:microsoft.com/office/officeart/2005/8/layout/process4"/>
    <dgm:cxn modelId="{38D33A8D-6093-4B01-B750-B97A0577092F}" type="presOf" srcId="{30F145B0-C5CD-44FB-B0E0-B45BFB6FC1D6}" destId="{DF2E0F47-1889-486E-B85E-2AAD94E9B1D2}" srcOrd="0" destOrd="0" presId="urn:microsoft.com/office/officeart/2005/8/layout/process4"/>
    <dgm:cxn modelId="{5757C48E-1064-48A3-B432-3692DDB764A8}" type="presOf" srcId="{F6BECED2-E160-4B87-B602-5E1E023331D7}" destId="{1DD014FE-1F18-4A96-9446-59A9E0006B57}" srcOrd="0" destOrd="0" presId="urn:microsoft.com/office/officeart/2005/8/layout/process4"/>
    <dgm:cxn modelId="{F0EF9E94-0D4A-44E7-BEE3-5A3A32698740}" type="presOf" srcId="{C886E254-69BD-4EDE-A578-68EDDA787573}" destId="{F7724D47-D33F-424F-97E3-62D9F40E7985}" srcOrd="0" destOrd="0" presId="urn:microsoft.com/office/officeart/2005/8/layout/process4"/>
    <dgm:cxn modelId="{EA8E589C-FA54-43E6-8C90-472332DC55C0}" srcId="{85EFA71E-D120-4E7C-9B3D-E03572A2B181}" destId="{A95AC7AE-29B4-4E6C-87B6-C0F77EAB2975}" srcOrd="2" destOrd="0" parTransId="{2ABC5AF0-67CF-48BC-B9A9-6E2452B22636}" sibTransId="{3B8D31CF-1270-4F1C-8E63-27A9C92D1A19}"/>
    <dgm:cxn modelId="{3E9867A8-C497-47B9-9B66-B628A8907F42}" srcId="{C226DBF0-CE48-42B8-AADF-7A8A6E96EB98}" destId="{F0D0A2A4-6AD6-4995-A994-DE7E71CBA683}" srcOrd="1" destOrd="0" parTransId="{C88E37D2-AA68-4128-8148-368C603A2B89}" sibTransId="{9D2F698B-9033-46B1-9157-611A3E957BDD}"/>
    <dgm:cxn modelId="{8A68E7A9-023C-4588-9E9B-11A290DCC32A}" srcId="{223C595E-F939-4B3E-A867-FDB0244DBE28}" destId="{C226DBF0-CE48-42B8-AADF-7A8A6E96EB98}" srcOrd="3" destOrd="0" parTransId="{C6F02207-AE9F-4FFD-B341-C47DB6B306B2}" sibTransId="{DB05F848-76D8-490D-9366-7F2862FEBA49}"/>
    <dgm:cxn modelId="{981F3BAC-6261-41DD-91E3-B132674939FF}" srcId="{C226DBF0-CE48-42B8-AADF-7A8A6E96EB98}" destId="{A41F4753-3A8A-4570-854B-1EED2354F57B}" srcOrd="2" destOrd="0" parTransId="{79875BD5-7425-425E-877C-7394F6A0A4D5}" sibTransId="{18CBD819-730D-4C31-8D5C-B57B96834073}"/>
    <dgm:cxn modelId="{0B4B3FB0-2430-44F9-88FF-DCEA2F906ECA}" srcId="{223C595E-F939-4B3E-A867-FDB0244DBE28}" destId="{9FAE9C1F-22EB-46BE-AA80-B2EFDE819597}" srcOrd="0" destOrd="0" parTransId="{29DB692E-70D8-45AD-9870-EA96D8E6906F}" sibTransId="{45BA9835-240B-415C-9D85-841AEF385D99}"/>
    <dgm:cxn modelId="{E5B80EB2-E269-4A7C-A288-159F84790649}" srcId="{30F145B0-C5CD-44FB-B0E0-B45BFB6FC1D6}" destId="{05CF6F0B-F4D1-4F94-9654-51208BA7F565}" srcOrd="2" destOrd="0" parTransId="{162F31E5-8DEE-4864-B0C0-ED028D8C14B5}" sibTransId="{5332C004-1931-4725-8E3A-E583E7370EDB}"/>
    <dgm:cxn modelId="{9042BEDA-D347-4BBC-8C22-F028FE668A07}" srcId="{85EFA71E-D120-4E7C-9B3D-E03572A2B181}" destId="{B47A99C3-7F06-4A1C-BE0D-AD6C7DEA7C86}" srcOrd="3" destOrd="0" parTransId="{555C7AB5-3D25-49C8-9861-216354E5ACA6}" sibTransId="{4E4BF02A-F161-4682-8AAE-AC06C3086A23}"/>
    <dgm:cxn modelId="{79BE62DC-A23C-4166-BDCF-B5DD9EE265AE}" type="presOf" srcId="{9FAE9C1F-22EB-46BE-AA80-B2EFDE819597}" destId="{C256DEB0-515C-4217-B8DC-FFC8F0312BF6}" srcOrd="0" destOrd="0" presId="urn:microsoft.com/office/officeart/2005/8/layout/process4"/>
    <dgm:cxn modelId="{81F012E2-45E8-4B7B-A7B0-30CEB9791E38}" srcId="{C226DBF0-CE48-42B8-AADF-7A8A6E96EB98}" destId="{65817A44-4BB7-4C8D-8C4C-904520EFE451}" srcOrd="0" destOrd="0" parTransId="{FF9B53E5-A73F-4529-AE1F-340710103D3D}" sibTransId="{3757988A-2C18-4B60-AF4D-AAF49676CABE}"/>
    <dgm:cxn modelId="{AB38D4E8-2343-4D95-96CA-2CD039504F97}" srcId="{30F145B0-C5CD-44FB-B0E0-B45BFB6FC1D6}" destId="{C886E254-69BD-4EDE-A578-68EDDA787573}" srcOrd="1" destOrd="0" parTransId="{9260D157-EC1E-4980-80B2-F5967F994010}" sibTransId="{8B9CD84B-8D82-4FEF-A3A5-7799D701BC0A}"/>
    <dgm:cxn modelId="{56F29FF0-AAFC-46B5-AA67-8C3AD1B3C1CA}" type="presOf" srcId="{C226DBF0-CE48-42B8-AADF-7A8A6E96EB98}" destId="{DFF24568-D45B-479B-A68B-88542A94BF24}" srcOrd="1" destOrd="0" presId="urn:microsoft.com/office/officeart/2005/8/layout/process4"/>
    <dgm:cxn modelId="{1EA15BF2-B392-41F6-B10D-479440C6E5BA}" type="presOf" srcId="{4F09654C-7A04-40E4-B0B8-76F11F28F4A5}" destId="{5C38A934-A585-436B-A4B1-A80B035EF811}" srcOrd="0" destOrd="0" presId="urn:microsoft.com/office/officeart/2005/8/layout/process4"/>
    <dgm:cxn modelId="{DF5472FC-9F79-405B-AD63-FED9BC17F616}" srcId="{30F145B0-C5CD-44FB-B0E0-B45BFB6FC1D6}" destId="{DC45095D-50E0-4FE2-A9E0-4F2B7037E9DD}" srcOrd="3" destOrd="0" parTransId="{F78C1A5D-5371-4BEF-95FB-3F9DB86A980C}" sibTransId="{72CCCD19-C135-46CA-AED8-5EFFC0E99A54}"/>
    <dgm:cxn modelId="{1D0414BD-52EF-41D0-BD6D-204927EFE8C4}" type="presParOf" srcId="{FFD92738-768B-48A2-AC2B-C49875A7F701}" destId="{322775D4-403A-4C6F-8191-56B92CA5012F}" srcOrd="0" destOrd="0" presId="urn:microsoft.com/office/officeart/2005/8/layout/process4"/>
    <dgm:cxn modelId="{DB90BC3F-FA8F-4499-A9F3-6C9732955623}" type="presParOf" srcId="{322775D4-403A-4C6F-8191-56B92CA5012F}" destId="{32859A7B-3003-42C5-877A-A68F25A055AA}" srcOrd="0" destOrd="0" presId="urn:microsoft.com/office/officeart/2005/8/layout/process4"/>
    <dgm:cxn modelId="{26ABE0CE-C7B7-49CC-A7EC-EDE3C36E77D1}" type="presParOf" srcId="{322775D4-403A-4C6F-8191-56B92CA5012F}" destId="{DFF24568-D45B-479B-A68B-88542A94BF24}" srcOrd="1" destOrd="0" presId="urn:microsoft.com/office/officeart/2005/8/layout/process4"/>
    <dgm:cxn modelId="{FB9B1DB9-F93C-40B6-B0C4-7F81C980D915}" type="presParOf" srcId="{322775D4-403A-4C6F-8191-56B92CA5012F}" destId="{41D9E92C-4D75-4B54-B460-B43929332F77}" srcOrd="2" destOrd="0" presId="urn:microsoft.com/office/officeart/2005/8/layout/process4"/>
    <dgm:cxn modelId="{DAFF0B23-7EC9-4D19-8B83-BAAAB217F724}" type="presParOf" srcId="{41D9E92C-4D75-4B54-B460-B43929332F77}" destId="{3112F223-3403-43DE-9B18-A8AE77A1A2BE}" srcOrd="0" destOrd="0" presId="urn:microsoft.com/office/officeart/2005/8/layout/process4"/>
    <dgm:cxn modelId="{DBFF28F7-BAF1-40BE-B597-B0042AC4FEC3}" type="presParOf" srcId="{41D9E92C-4D75-4B54-B460-B43929332F77}" destId="{E3EFB666-B007-4DB1-9899-2532CDA95C89}" srcOrd="1" destOrd="0" presId="urn:microsoft.com/office/officeart/2005/8/layout/process4"/>
    <dgm:cxn modelId="{046800CB-1854-4E1B-9BFF-D008821B8A1B}" type="presParOf" srcId="{41D9E92C-4D75-4B54-B460-B43929332F77}" destId="{963AD4F4-1069-4B46-8512-13FA66F69989}" srcOrd="2" destOrd="0" presId="urn:microsoft.com/office/officeart/2005/8/layout/process4"/>
    <dgm:cxn modelId="{2353B433-7BB7-48CA-B8C8-58F2C30296AB}" type="presParOf" srcId="{FFD92738-768B-48A2-AC2B-C49875A7F701}" destId="{51C28B6F-C02D-4C8D-9C8D-8452ECF65E11}" srcOrd="1" destOrd="0" presId="urn:microsoft.com/office/officeart/2005/8/layout/process4"/>
    <dgm:cxn modelId="{B65E2320-1911-40E0-A015-0C0BABC37D4F}" type="presParOf" srcId="{FFD92738-768B-48A2-AC2B-C49875A7F701}" destId="{36DB8A90-6E04-4DEB-9277-15935CF82188}" srcOrd="2" destOrd="0" presId="urn:microsoft.com/office/officeart/2005/8/layout/process4"/>
    <dgm:cxn modelId="{348A1D99-73C3-406D-9A0C-7F9BAE1F8A56}" type="presParOf" srcId="{36DB8A90-6E04-4DEB-9277-15935CF82188}" destId="{DF2E0F47-1889-486E-B85E-2AAD94E9B1D2}" srcOrd="0" destOrd="0" presId="urn:microsoft.com/office/officeart/2005/8/layout/process4"/>
    <dgm:cxn modelId="{7F24504D-B1E3-432F-ABE6-465469B05A8F}" type="presParOf" srcId="{36DB8A90-6E04-4DEB-9277-15935CF82188}" destId="{FBBCCBE5-391E-4CA1-B4D3-47FE346AFCD9}" srcOrd="1" destOrd="0" presId="urn:microsoft.com/office/officeart/2005/8/layout/process4"/>
    <dgm:cxn modelId="{8E92C0D9-7501-4A22-B731-5BC5E6E5BFC8}" type="presParOf" srcId="{36DB8A90-6E04-4DEB-9277-15935CF82188}" destId="{176F7BAB-17DC-4206-AAAC-4735D31CFD67}" srcOrd="2" destOrd="0" presId="urn:microsoft.com/office/officeart/2005/8/layout/process4"/>
    <dgm:cxn modelId="{6D361EF9-8286-455B-B709-DD6C52698E27}" type="presParOf" srcId="{176F7BAB-17DC-4206-AAAC-4735D31CFD67}" destId="{5C38A934-A585-436B-A4B1-A80B035EF811}" srcOrd="0" destOrd="0" presId="urn:microsoft.com/office/officeart/2005/8/layout/process4"/>
    <dgm:cxn modelId="{E7CEA00A-7A95-4E90-8C7B-F714AAF3032B}" type="presParOf" srcId="{176F7BAB-17DC-4206-AAAC-4735D31CFD67}" destId="{F7724D47-D33F-424F-97E3-62D9F40E7985}" srcOrd="1" destOrd="0" presId="urn:microsoft.com/office/officeart/2005/8/layout/process4"/>
    <dgm:cxn modelId="{B6DB9677-8959-46EE-9E0C-4DA43C59405B}" type="presParOf" srcId="{176F7BAB-17DC-4206-AAAC-4735D31CFD67}" destId="{1DE26674-D19B-4AE8-A2BE-E6DEBCF23C58}" srcOrd="2" destOrd="0" presId="urn:microsoft.com/office/officeart/2005/8/layout/process4"/>
    <dgm:cxn modelId="{9F7C9E06-B64A-4D2C-A11B-FF3C129B641E}" type="presParOf" srcId="{176F7BAB-17DC-4206-AAAC-4735D31CFD67}" destId="{2E3D877B-2D1B-451D-8368-703097BC95E5}" srcOrd="3" destOrd="0" presId="urn:microsoft.com/office/officeart/2005/8/layout/process4"/>
    <dgm:cxn modelId="{D114D821-3F3C-458C-8193-8FB445129CD2}" type="presParOf" srcId="{FFD92738-768B-48A2-AC2B-C49875A7F701}" destId="{E1A25879-A2BC-4474-9892-2074ED87F6D9}" srcOrd="3" destOrd="0" presId="urn:microsoft.com/office/officeart/2005/8/layout/process4"/>
    <dgm:cxn modelId="{768C7708-D383-4DA5-B9EB-766C35C2929E}" type="presParOf" srcId="{FFD92738-768B-48A2-AC2B-C49875A7F701}" destId="{9452A6C3-A929-4F90-BBAC-74D707422BD1}" srcOrd="4" destOrd="0" presId="urn:microsoft.com/office/officeart/2005/8/layout/process4"/>
    <dgm:cxn modelId="{000912EC-729A-4708-A09A-867D48E415C0}" type="presParOf" srcId="{9452A6C3-A929-4F90-BBAC-74D707422BD1}" destId="{02F9E43E-BE81-420C-9F15-36EB91F9F433}" srcOrd="0" destOrd="0" presId="urn:microsoft.com/office/officeart/2005/8/layout/process4"/>
    <dgm:cxn modelId="{34EDCF31-84E8-45E9-988D-3367856FB40D}" type="presParOf" srcId="{9452A6C3-A929-4F90-BBAC-74D707422BD1}" destId="{D32877D8-F93E-4F9B-9154-2529C511FDDA}" srcOrd="1" destOrd="0" presId="urn:microsoft.com/office/officeart/2005/8/layout/process4"/>
    <dgm:cxn modelId="{70AD716F-330D-458A-B186-0D2DC40ED36E}" type="presParOf" srcId="{9452A6C3-A929-4F90-BBAC-74D707422BD1}" destId="{8D371DF0-65A0-4B9D-8B71-9C74D68B0BE1}" srcOrd="2" destOrd="0" presId="urn:microsoft.com/office/officeart/2005/8/layout/process4"/>
    <dgm:cxn modelId="{AF6BAC33-8FD9-4105-AC4A-BAFB745AB171}" type="presParOf" srcId="{8D371DF0-65A0-4B9D-8B71-9C74D68B0BE1}" destId="{67C5BDB5-1494-42A7-9D46-FC7FD586EE77}" srcOrd="0" destOrd="0" presId="urn:microsoft.com/office/officeart/2005/8/layout/process4"/>
    <dgm:cxn modelId="{B49AE530-1F6C-44AE-936B-EE146864CF48}" type="presParOf" srcId="{8D371DF0-65A0-4B9D-8B71-9C74D68B0BE1}" destId="{FBE85D17-1A6E-4FAA-868E-F2DDE7A7102F}" srcOrd="1" destOrd="0" presId="urn:microsoft.com/office/officeart/2005/8/layout/process4"/>
    <dgm:cxn modelId="{2CEE5EC7-D93E-4A84-857F-C70024418C28}" type="presParOf" srcId="{8D371DF0-65A0-4B9D-8B71-9C74D68B0BE1}" destId="{E9B9B350-61EA-46F0-8DF1-85F0C383519C}" srcOrd="2" destOrd="0" presId="urn:microsoft.com/office/officeart/2005/8/layout/process4"/>
    <dgm:cxn modelId="{6F1FD6AE-F50C-4126-B511-C5BD12ACD64A}" type="presParOf" srcId="{8D371DF0-65A0-4B9D-8B71-9C74D68B0BE1}" destId="{31799105-A8D7-430C-944C-722D2621451A}" srcOrd="3" destOrd="0" presId="urn:microsoft.com/office/officeart/2005/8/layout/process4"/>
    <dgm:cxn modelId="{905D5A4C-1E22-4229-A708-B743D1A18DD4}" type="presParOf" srcId="{FFD92738-768B-48A2-AC2B-C49875A7F701}" destId="{F5E55351-6AC5-473D-85B9-C8F605A5A537}" srcOrd="5" destOrd="0" presId="urn:microsoft.com/office/officeart/2005/8/layout/process4"/>
    <dgm:cxn modelId="{5B50E4D6-9414-4B0D-9C8B-83B27A1F7154}" type="presParOf" srcId="{FFD92738-768B-48A2-AC2B-C49875A7F701}" destId="{7D8823E1-4700-4F3D-B95D-6C0C0D278B78}" srcOrd="6" destOrd="0" presId="urn:microsoft.com/office/officeart/2005/8/layout/process4"/>
    <dgm:cxn modelId="{22985937-BBA3-4A7B-8652-F07B1EA9193C}" type="presParOf" srcId="{7D8823E1-4700-4F3D-B95D-6C0C0D278B78}" destId="{C256DEB0-515C-4217-B8DC-FFC8F0312BF6}" srcOrd="0" destOrd="0" presId="urn:microsoft.com/office/officeart/2005/8/layout/process4"/>
    <dgm:cxn modelId="{7DBCAB2B-9C37-4B37-AD9A-E497ADBFA775}" type="presParOf" srcId="{7D8823E1-4700-4F3D-B95D-6C0C0D278B78}" destId="{CA784B9C-BE80-4F56-B518-F943EBD8E8E0}" srcOrd="1" destOrd="0" presId="urn:microsoft.com/office/officeart/2005/8/layout/process4"/>
    <dgm:cxn modelId="{43391CD7-E310-4C2F-A9C3-2087D71D87AA}" type="presParOf" srcId="{7D8823E1-4700-4F3D-B95D-6C0C0D278B78}" destId="{977CE868-003B-4A23-B955-C5F0C2884776}" srcOrd="2" destOrd="0" presId="urn:microsoft.com/office/officeart/2005/8/layout/process4"/>
    <dgm:cxn modelId="{1BBD6F5C-C91F-4C80-9A00-C04596659329}" type="presParOf" srcId="{977CE868-003B-4A23-B955-C5F0C2884776}" destId="{1DD014FE-1F18-4A96-9446-59A9E0006B57}" srcOrd="0" destOrd="0" presId="urn:microsoft.com/office/officeart/2005/8/layout/process4"/>
    <dgm:cxn modelId="{4EE2B8F3-559C-4D52-9773-F6053ACB7EF4}" type="presParOf" srcId="{977CE868-003B-4A23-B955-C5F0C2884776}" destId="{299B205E-3644-45DB-BAAE-FD1E131B2F02}" srcOrd="1" destOrd="0" presId="urn:microsoft.com/office/officeart/2005/8/layout/process4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223C595E-F939-4B3E-A867-FDB0244DBE28}" type="doc">
      <dgm:prSet loTypeId="urn:microsoft.com/office/officeart/2005/8/layout/process4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l-PL"/>
        </a:p>
      </dgm:t>
    </dgm:pt>
    <dgm:pt modelId="{9FAE9C1F-22EB-46BE-AA80-B2EFDE819597}">
      <dgm:prSet phldrT="[Tekst]" custT="1"/>
      <dgm:spPr/>
      <dgm:t>
        <a:bodyPr/>
        <a:lstStyle/>
        <a:p>
          <a:r>
            <a:rPr lang="pl-PL" sz="1800" b="1" dirty="0" err="1"/>
            <a:t>BoK</a:t>
          </a:r>
          <a:r>
            <a:rPr lang="pl-PL" sz="1800" b="1" dirty="0"/>
            <a:t> </a:t>
          </a:r>
          <a:r>
            <a:rPr lang="pl-PL" sz="1800" b="1" dirty="0" err="1"/>
            <a:t>analysis</a:t>
          </a:r>
          <a:endParaRPr lang="pl-PL" sz="1800" b="1" dirty="0"/>
        </a:p>
      </dgm:t>
    </dgm:pt>
    <dgm:pt modelId="{29DB692E-70D8-45AD-9870-EA96D8E6906F}" type="parTrans" cxnId="{0B4B3FB0-2430-44F9-88FF-DCEA2F906ECA}">
      <dgm:prSet/>
      <dgm:spPr/>
      <dgm:t>
        <a:bodyPr/>
        <a:lstStyle/>
        <a:p>
          <a:endParaRPr lang="pl-PL" sz="1600"/>
        </a:p>
      </dgm:t>
    </dgm:pt>
    <dgm:pt modelId="{45BA9835-240B-415C-9D85-841AEF385D99}" type="sibTrans" cxnId="{0B4B3FB0-2430-44F9-88FF-DCEA2F906ECA}">
      <dgm:prSet/>
      <dgm:spPr/>
      <dgm:t>
        <a:bodyPr/>
        <a:lstStyle/>
        <a:p>
          <a:endParaRPr lang="pl-PL" sz="1600"/>
        </a:p>
      </dgm:t>
    </dgm:pt>
    <dgm:pt modelId="{F6BECED2-E160-4B87-B602-5E1E023331D7}">
      <dgm:prSet phldrT="[Tekst]" custT="1"/>
      <dgm:spPr/>
      <dgm:t>
        <a:bodyPr/>
        <a:lstStyle/>
        <a:p>
          <a:r>
            <a:rPr lang="pl-PL" sz="1600" dirty="0" err="1"/>
            <a:t>Industry</a:t>
          </a:r>
          <a:r>
            <a:rPr lang="pl-PL" sz="1600" dirty="0"/>
            <a:t> </a:t>
          </a:r>
          <a:r>
            <a:rPr lang="pl-PL" sz="1600" dirty="0" err="1"/>
            <a:t>needs</a:t>
          </a:r>
          <a:endParaRPr lang="pl-PL" sz="1600" dirty="0"/>
        </a:p>
      </dgm:t>
    </dgm:pt>
    <dgm:pt modelId="{1879C461-CA23-48F0-9C8E-18812F79E9AC}" type="parTrans" cxnId="{98FEF01B-8DF0-476F-84FF-F0702EA76384}">
      <dgm:prSet/>
      <dgm:spPr/>
      <dgm:t>
        <a:bodyPr/>
        <a:lstStyle/>
        <a:p>
          <a:endParaRPr lang="pl-PL" sz="1600"/>
        </a:p>
      </dgm:t>
    </dgm:pt>
    <dgm:pt modelId="{07F2CA6B-AF16-490B-9CA9-6EE7E5B76CE9}" type="sibTrans" cxnId="{98FEF01B-8DF0-476F-84FF-F0702EA76384}">
      <dgm:prSet/>
      <dgm:spPr/>
      <dgm:t>
        <a:bodyPr/>
        <a:lstStyle/>
        <a:p>
          <a:endParaRPr lang="pl-PL" sz="1600"/>
        </a:p>
      </dgm:t>
    </dgm:pt>
    <dgm:pt modelId="{221EBD9B-778F-4A01-BCB0-56B0D6DE7987}">
      <dgm:prSet phldrT="[Tekst]" custT="1"/>
      <dgm:spPr/>
      <dgm:t>
        <a:bodyPr/>
        <a:lstStyle/>
        <a:p>
          <a:r>
            <a:rPr lang="pl-PL" sz="1600" dirty="0" err="1"/>
            <a:t>Students</a:t>
          </a:r>
          <a:r>
            <a:rPr lang="pl-PL" sz="1600" dirty="0"/>
            <a:t> </a:t>
          </a:r>
          <a:r>
            <a:rPr lang="pl-PL" sz="1600" dirty="0" err="1"/>
            <a:t>expectations</a:t>
          </a:r>
          <a:endParaRPr lang="pl-PL" sz="1600" dirty="0"/>
        </a:p>
      </dgm:t>
    </dgm:pt>
    <dgm:pt modelId="{BFA709FD-39A0-435E-B46C-460F1FE23580}" type="parTrans" cxnId="{35AE4676-3346-46FE-B5C6-843936996282}">
      <dgm:prSet/>
      <dgm:spPr/>
      <dgm:t>
        <a:bodyPr/>
        <a:lstStyle/>
        <a:p>
          <a:endParaRPr lang="pl-PL" sz="1600"/>
        </a:p>
      </dgm:t>
    </dgm:pt>
    <dgm:pt modelId="{30B0D086-31A7-4B43-8128-510B27B42C1B}" type="sibTrans" cxnId="{35AE4676-3346-46FE-B5C6-843936996282}">
      <dgm:prSet/>
      <dgm:spPr/>
      <dgm:t>
        <a:bodyPr/>
        <a:lstStyle/>
        <a:p>
          <a:endParaRPr lang="pl-PL" sz="1600"/>
        </a:p>
      </dgm:t>
    </dgm:pt>
    <dgm:pt modelId="{85EFA71E-D120-4E7C-9B3D-E03572A2B181}">
      <dgm:prSet phldrT="[Tekst]" custT="1"/>
      <dgm:spPr/>
      <dgm:t>
        <a:bodyPr/>
        <a:lstStyle/>
        <a:p>
          <a:r>
            <a:rPr lang="pl-PL" sz="1800" b="1" dirty="0"/>
            <a:t>Knowledge and </a:t>
          </a:r>
          <a:r>
            <a:rPr lang="pl-PL" sz="1800" b="1" dirty="0" err="1"/>
            <a:t>Skills</a:t>
          </a:r>
          <a:r>
            <a:rPr lang="pl-PL" sz="1800" b="1" dirty="0"/>
            <a:t> </a:t>
          </a:r>
          <a:r>
            <a:rPr lang="pl-PL" sz="1800" b="1" dirty="0" err="1"/>
            <a:t>Clusters</a:t>
          </a:r>
          <a:r>
            <a:rPr lang="pl-PL" sz="1800" b="1" dirty="0"/>
            <a:t> </a:t>
          </a:r>
          <a:r>
            <a:rPr lang="pl-PL" sz="1800" b="1" dirty="0" err="1"/>
            <a:t>definition</a:t>
          </a:r>
          <a:r>
            <a:rPr lang="pl-PL" sz="1800" b="1" dirty="0"/>
            <a:t> </a:t>
          </a:r>
        </a:p>
      </dgm:t>
    </dgm:pt>
    <dgm:pt modelId="{74D92865-188D-4CF8-BBB5-6E3DE70CD429}" type="parTrans" cxnId="{CEF13A27-18C0-454D-B588-31C9C88567FE}">
      <dgm:prSet/>
      <dgm:spPr/>
      <dgm:t>
        <a:bodyPr/>
        <a:lstStyle/>
        <a:p>
          <a:endParaRPr lang="pl-PL" sz="1600"/>
        </a:p>
      </dgm:t>
    </dgm:pt>
    <dgm:pt modelId="{A60E6166-05A2-44D2-87E4-16B7AAFF1031}" type="sibTrans" cxnId="{CEF13A27-18C0-454D-B588-31C9C88567FE}">
      <dgm:prSet/>
      <dgm:spPr/>
      <dgm:t>
        <a:bodyPr/>
        <a:lstStyle/>
        <a:p>
          <a:endParaRPr lang="pl-PL" sz="1600"/>
        </a:p>
      </dgm:t>
    </dgm:pt>
    <dgm:pt modelId="{59F08924-AA00-4484-ADEF-92D4174B26D0}">
      <dgm:prSet phldrT="[Tekst]" custT="1"/>
      <dgm:spPr/>
      <dgm:t>
        <a:bodyPr/>
        <a:lstStyle/>
        <a:p>
          <a:r>
            <a:rPr lang="pl-PL" sz="1600" dirty="0"/>
            <a:t>Knowledge, </a:t>
          </a:r>
          <a:r>
            <a:rPr lang="pl-PL" sz="1600" dirty="0" err="1"/>
            <a:t>Skills</a:t>
          </a:r>
          <a:r>
            <a:rPr lang="pl-PL" sz="1600" dirty="0"/>
            <a:t>, </a:t>
          </a:r>
          <a:r>
            <a:rPr lang="pl-PL" sz="1600" dirty="0" err="1"/>
            <a:t>Competences</a:t>
          </a:r>
          <a:endParaRPr lang="pl-PL" sz="1600" dirty="0"/>
        </a:p>
      </dgm:t>
    </dgm:pt>
    <dgm:pt modelId="{AB9E37E2-372B-40BA-95A9-C4498BB2DD70}" type="parTrans" cxnId="{A701061A-12B6-41F3-B197-5C44F3DC634C}">
      <dgm:prSet/>
      <dgm:spPr/>
      <dgm:t>
        <a:bodyPr/>
        <a:lstStyle/>
        <a:p>
          <a:endParaRPr lang="pl-PL" sz="1600"/>
        </a:p>
      </dgm:t>
    </dgm:pt>
    <dgm:pt modelId="{D6C6FDB3-C610-4256-8FA0-B10F1D470853}" type="sibTrans" cxnId="{A701061A-12B6-41F3-B197-5C44F3DC634C}">
      <dgm:prSet/>
      <dgm:spPr/>
      <dgm:t>
        <a:bodyPr/>
        <a:lstStyle/>
        <a:p>
          <a:endParaRPr lang="pl-PL" sz="1600"/>
        </a:p>
      </dgm:t>
    </dgm:pt>
    <dgm:pt modelId="{395FA4B8-CF3A-4D5A-88B4-3368C9105F11}">
      <dgm:prSet phldrT="[Tekst]" custT="1"/>
      <dgm:spPr/>
      <dgm:t>
        <a:bodyPr/>
        <a:lstStyle/>
        <a:p>
          <a:r>
            <a:rPr lang="pl-PL" sz="1600" dirty="0" err="1"/>
            <a:t>Soft</a:t>
          </a:r>
          <a:r>
            <a:rPr lang="pl-PL" sz="1600" dirty="0"/>
            <a:t> </a:t>
          </a:r>
          <a:r>
            <a:rPr lang="pl-PL" sz="1600" dirty="0" err="1"/>
            <a:t>Skills</a:t>
          </a:r>
          <a:endParaRPr lang="pl-PL" sz="1600" dirty="0"/>
        </a:p>
      </dgm:t>
    </dgm:pt>
    <dgm:pt modelId="{F189B42A-1ABB-4399-A91C-B7B1ABDE3921}" type="parTrans" cxnId="{90EA2D77-9068-4756-9DCF-965966F0C721}">
      <dgm:prSet/>
      <dgm:spPr/>
      <dgm:t>
        <a:bodyPr/>
        <a:lstStyle/>
        <a:p>
          <a:endParaRPr lang="pl-PL" sz="1600"/>
        </a:p>
      </dgm:t>
    </dgm:pt>
    <dgm:pt modelId="{F4328EDC-FCAF-488D-A1BF-93C3755588DF}" type="sibTrans" cxnId="{90EA2D77-9068-4756-9DCF-965966F0C721}">
      <dgm:prSet/>
      <dgm:spPr/>
      <dgm:t>
        <a:bodyPr/>
        <a:lstStyle/>
        <a:p>
          <a:endParaRPr lang="pl-PL" sz="1600"/>
        </a:p>
      </dgm:t>
    </dgm:pt>
    <dgm:pt modelId="{30F145B0-C5CD-44FB-B0E0-B45BFB6FC1D6}">
      <dgm:prSet phldrT="[Tekst]" custT="1"/>
      <dgm:spPr/>
      <dgm:t>
        <a:bodyPr/>
        <a:lstStyle/>
        <a:p>
          <a:r>
            <a:rPr lang="pl-PL" sz="1800" b="1" dirty="0"/>
            <a:t>Knowledge and </a:t>
          </a:r>
          <a:r>
            <a:rPr lang="pl-PL" sz="1800" b="1" dirty="0" err="1"/>
            <a:t>Skills</a:t>
          </a:r>
          <a:r>
            <a:rPr lang="pl-PL" sz="1800" b="1" dirty="0"/>
            <a:t> </a:t>
          </a:r>
          <a:r>
            <a:rPr lang="pl-PL" sz="1800" b="1" dirty="0" err="1"/>
            <a:t>Clusters</a:t>
          </a:r>
          <a:r>
            <a:rPr lang="pl-PL" sz="1800" b="1" dirty="0"/>
            <a:t> </a:t>
          </a:r>
          <a:r>
            <a:rPr lang="pl-PL" sz="1800" b="1" dirty="0" err="1"/>
            <a:t>exploration</a:t>
          </a:r>
          <a:endParaRPr lang="pl-PL" sz="1800" b="1" dirty="0"/>
        </a:p>
      </dgm:t>
    </dgm:pt>
    <dgm:pt modelId="{FF5E2D27-9057-481B-97F4-875973EB3062}" type="parTrans" cxnId="{437DC71B-AAE1-436F-A02F-824E703C0B8E}">
      <dgm:prSet/>
      <dgm:spPr/>
      <dgm:t>
        <a:bodyPr/>
        <a:lstStyle/>
        <a:p>
          <a:endParaRPr lang="pl-PL" sz="1600"/>
        </a:p>
      </dgm:t>
    </dgm:pt>
    <dgm:pt modelId="{2A827501-D316-472B-8A62-31122606B239}" type="sibTrans" cxnId="{437DC71B-AAE1-436F-A02F-824E703C0B8E}">
      <dgm:prSet/>
      <dgm:spPr/>
      <dgm:t>
        <a:bodyPr/>
        <a:lstStyle/>
        <a:p>
          <a:endParaRPr lang="pl-PL" sz="1600"/>
        </a:p>
      </dgm:t>
    </dgm:pt>
    <dgm:pt modelId="{4F09654C-7A04-40E4-B0B8-76F11F28F4A5}">
      <dgm:prSet phldrT="[Tekst]" custT="1"/>
      <dgm:spPr/>
      <dgm:t>
        <a:bodyPr/>
        <a:lstStyle/>
        <a:p>
          <a:r>
            <a:rPr lang="pl-PL" sz="1600" dirty="0" err="1"/>
            <a:t>Poliba</a:t>
          </a:r>
          <a:r>
            <a:rPr lang="pl-PL" sz="1600" dirty="0"/>
            <a:t> </a:t>
          </a:r>
        </a:p>
      </dgm:t>
    </dgm:pt>
    <dgm:pt modelId="{011A87E3-00BE-4514-84A4-659013FFAFB8}" type="parTrans" cxnId="{61A92D1A-3D3B-4AEF-944E-067FE2A1B3B3}">
      <dgm:prSet/>
      <dgm:spPr/>
      <dgm:t>
        <a:bodyPr/>
        <a:lstStyle/>
        <a:p>
          <a:endParaRPr lang="pl-PL" sz="1600"/>
        </a:p>
      </dgm:t>
    </dgm:pt>
    <dgm:pt modelId="{92D26632-E240-4628-8D8B-E16CEFF43DCB}" type="sibTrans" cxnId="{61A92D1A-3D3B-4AEF-944E-067FE2A1B3B3}">
      <dgm:prSet/>
      <dgm:spPr/>
      <dgm:t>
        <a:bodyPr/>
        <a:lstStyle/>
        <a:p>
          <a:endParaRPr lang="pl-PL" sz="1600"/>
        </a:p>
      </dgm:t>
    </dgm:pt>
    <dgm:pt modelId="{C886E254-69BD-4EDE-A578-68EDDA787573}">
      <dgm:prSet phldrT="[Tekst]" custT="1"/>
      <dgm:spPr/>
      <dgm:t>
        <a:bodyPr/>
        <a:lstStyle/>
        <a:p>
          <a:r>
            <a:rPr lang="pl-PL" sz="1600" dirty="0"/>
            <a:t>UPM</a:t>
          </a:r>
        </a:p>
      </dgm:t>
    </dgm:pt>
    <dgm:pt modelId="{9260D157-EC1E-4980-80B2-F5967F994010}" type="parTrans" cxnId="{AB38D4E8-2343-4D95-96CA-2CD039504F97}">
      <dgm:prSet/>
      <dgm:spPr/>
      <dgm:t>
        <a:bodyPr/>
        <a:lstStyle/>
        <a:p>
          <a:endParaRPr lang="pl-PL" sz="1600"/>
        </a:p>
      </dgm:t>
    </dgm:pt>
    <dgm:pt modelId="{8B9CD84B-8D82-4FEF-A3A5-7799D701BC0A}" type="sibTrans" cxnId="{AB38D4E8-2343-4D95-96CA-2CD039504F97}">
      <dgm:prSet/>
      <dgm:spPr/>
      <dgm:t>
        <a:bodyPr/>
        <a:lstStyle/>
        <a:p>
          <a:endParaRPr lang="pl-PL" sz="1600"/>
        </a:p>
      </dgm:t>
    </dgm:pt>
    <dgm:pt modelId="{A95AC7AE-29B4-4E6C-87B6-C0F77EAB2975}">
      <dgm:prSet phldrT="[Tekst]" custT="1"/>
      <dgm:spPr/>
      <dgm:t>
        <a:bodyPr/>
        <a:lstStyle/>
        <a:p>
          <a:r>
            <a:rPr lang="pl-PL" sz="1600" dirty="0"/>
            <a:t>Digital Technologies</a:t>
          </a:r>
        </a:p>
      </dgm:t>
    </dgm:pt>
    <dgm:pt modelId="{2ABC5AF0-67CF-48BC-B9A9-6E2452B22636}" type="parTrans" cxnId="{EA8E589C-FA54-43E6-8C90-472332DC55C0}">
      <dgm:prSet/>
      <dgm:spPr/>
      <dgm:t>
        <a:bodyPr/>
        <a:lstStyle/>
        <a:p>
          <a:endParaRPr lang="pl-PL" sz="1600"/>
        </a:p>
      </dgm:t>
    </dgm:pt>
    <dgm:pt modelId="{3B8D31CF-1270-4F1C-8E63-27A9C92D1A19}" type="sibTrans" cxnId="{EA8E589C-FA54-43E6-8C90-472332DC55C0}">
      <dgm:prSet/>
      <dgm:spPr/>
      <dgm:t>
        <a:bodyPr/>
        <a:lstStyle/>
        <a:p>
          <a:endParaRPr lang="pl-PL" sz="1600"/>
        </a:p>
      </dgm:t>
    </dgm:pt>
    <dgm:pt modelId="{B47A99C3-7F06-4A1C-BE0D-AD6C7DEA7C86}">
      <dgm:prSet phldrT="[Tekst]" custT="1"/>
      <dgm:spPr/>
      <dgm:t>
        <a:bodyPr/>
        <a:lstStyle/>
        <a:p>
          <a:r>
            <a:rPr lang="pl-PL" sz="1600" dirty="0" err="1"/>
            <a:t>Analytical</a:t>
          </a:r>
          <a:r>
            <a:rPr lang="pl-PL" sz="1600" dirty="0"/>
            <a:t> </a:t>
          </a:r>
          <a:r>
            <a:rPr lang="pl-PL" sz="1600" dirty="0" err="1"/>
            <a:t>Skills</a:t>
          </a:r>
          <a:endParaRPr lang="pl-PL" sz="1600" dirty="0"/>
        </a:p>
      </dgm:t>
    </dgm:pt>
    <dgm:pt modelId="{555C7AB5-3D25-49C8-9861-216354E5ACA6}" type="parTrans" cxnId="{9042BEDA-D347-4BBC-8C22-F028FE668A07}">
      <dgm:prSet/>
      <dgm:spPr/>
      <dgm:t>
        <a:bodyPr/>
        <a:lstStyle/>
        <a:p>
          <a:endParaRPr lang="pl-PL" sz="1600"/>
        </a:p>
      </dgm:t>
    </dgm:pt>
    <dgm:pt modelId="{4E4BF02A-F161-4682-8AAE-AC06C3086A23}" type="sibTrans" cxnId="{9042BEDA-D347-4BBC-8C22-F028FE668A07}">
      <dgm:prSet/>
      <dgm:spPr/>
      <dgm:t>
        <a:bodyPr/>
        <a:lstStyle/>
        <a:p>
          <a:endParaRPr lang="pl-PL" sz="1600"/>
        </a:p>
      </dgm:t>
    </dgm:pt>
    <dgm:pt modelId="{05CF6F0B-F4D1-4F94-9654-51208BA7F565}">
      <dgm:prSet phldrT="[Tekst]" custT="1"/>
      <dgm:spPr/>
      <dgm:t>
        <a:bodyPr/>
        <a:lstStyle/>
        <a:p>
          <a:r>
            <a:rPr lang="pl-PL" sz="1600" dirty="0" err="1"/>
            <a:t>Liu</a:t>
          </a:r>
          <a:endParaRPr lang="pl-PL" sz="1600" dirty="0"/>
        </a:p>
      </dgm:t>
    </dgm:pt>
    <dgm:pt modelId="{162F31E5-8DEE-4864-B0C0-ED028D8C14B5}" type="parTrans" cxnId="{E5B80EB2-E269-4A7C-A288-159F84790649}">
      <dgm:prSet/>
      <dgm:spPr/>
      <dgm:t>
        <a:bodyPr/>
        <a:lstStyle/>
        <a:p>
          <a:endParaRPr lang="pl-PL" sz="1600"/>
        </a:p>
      </dgm:t>
    </dgm:pt>
    <dgm:pt modelId="{5332C004-1931-4725-8E3A-E583E7370EDB}" type="sibTrans" cxnId="{E5B80EB2-E269-4A7C-A288-159F84790649}">
      <dgm:prSet/>
      <dgm:spPr/>
      <dgm:t>
        <a:bodyPr/>
        <a:lstStyle/>
        <a:p>
          <a:endParaRPr lang="pl-PL" sz="1600"/>
        </a:p>
      </dgm:t>
    </dgm:pt>
    <dgm:pt modelId="{DC45095D-50E0-4FE2-A9E0-4F2B7037E9DD}">
      <dgm:prSet phldrT="[Tekst]" custT="1"/>
      <dgm:spPr/>
      <dgm:t>
        <a:bodyPr/>
        <a:lstStyle/>
        <a:p>
          <a:r>
            <a:rPr lang="pl-PL" sz="1600" dirty="0"/>
            <a:t>PUT</a:t>
          </a:r>
        </a:p>
      </dgm:t>
    </dgm:pt>
    <dgm:pt modelId="{F78C1A5D-5371-4BEF-95FB-3F9DB86A980C}" type="parTrans" cxnId="{DF5472FC-9F79-405B-AD63-FED9BC17F616}">
      <dgm:prSet/>
      <dgm:spPr/>
      <dgm:t>
        <a:bodyPr/>
        <a:lstStyle/>
        <a:p>
          <a:endParaRPr lang="pl-PL" sz="1600"/>
        </a:p>
      </dgm:t>
    </dgm:pt>
    <dgm:pt modelId="{72CCCD19-C135-46CA-AED8-5EFFC0E99A54}" type="sibTrans" cxnId="{DF5472FC-9F79-405B-AD63-FED9BC17F616}">
      <dgm:prSet/>
      <dgm:spPr/>
      <dgm:t>
        <a:bodyPr/>
        <a:lstStyle/>
        <a:p>
          <a:endParaRPr lang="pl-PL" sz="1600"/>
        </a:p>
      </dgm:t>
    </dgm:pt>
    <dgm:pt modelId="{C226DBF0-CE48-42B8-AADF-7A8A6E96EB98}">
      <dgm:prSet phldrT="[Tekst]" custT="1"/>
      <dgm:spPr/>
      <dgm:t>
        <a:bodyPr/>
        <a:lstStyle/>
        <a:p>
          <a:r>
            <a:rPr lang="pl-PL" sz="1800" b="1" dirty="0"/>
            <a:t>IEM </a:t>
          </a:r>
          <a:r>
            <a:rPr lang="pl-PL" sz="1800" b="1" dirty="0" err="1"/>
            <a:t>programme</a:t>
          </a:r>
          <a:r>
            <a:rPr lang="pl-PL" sz="1800" b="1" dirty="0"/>
            <a:t> design</a:t>
          </a:r>
        </a:p>
      </dgm:t>
    </dgm:pt>
    <dgm:pt modelId="{C6F02207-AE9F-4FFD-B341-C47DB6B306B2}" type="parTrans" cxnId="{8A68E7A9-023C-4588-9E9B-11A290DCC32A}">
      <dgm:prSet/>
      <dgm:spPr/>
      <dgm:t>
        <a:bodyPr/>
        <a:lstStyle/>
        <a:p>
          <a:endParaRPr lang="pl-PL" sz="1600"/>
        </a:p>
      </dgm:t>
    </dgm:pt>
    <dgm:pt modelId="{DB05F848-76D8-490D-9366-7F2862FEBA49}" type="sibTrans" cxnId="{8A68E7A9-023C-4588-9E9B-11A290DCC32A}">
      <dgm:prSet/>
      <dgm:spPr/>
      <dgm:t>
        <a:bodyPr/>
        <a:lstStyle/>
        <a:p>
          <a:endParaRPr lang="pl-PL" sz="1600"/>
        </a:p>
      </dgm:t>
    </dgm:pt>
    <dgm:pt modelId="{65817A44-4BB7-4C8D-8C4C-904520EFE451}">
      <dgm:prSet phldrT="[Tekst]" custT="1"/>
      <dgm:spPr/>
      <dgm:t>
        <a:bodyPr/>
        <a:lstStyle/>
        <a:p>
          <a:r>
            <a:rPr lang="pl-PL" sz="1600" dirty="0" err="1"/>
            <a:t>Number</a:t>
          </a:r>
          <a:r>
            <a:rPr lang="pl-PL" sz="1600" dirty="0"/>
            <a:t> of </a:t>
          </a:r>
          <a:r>
            <a:rPr lang="pl-PL" sz="1600" dirty="0" err="1"/>
            <a:t>semesters</a:t>
          </a:r>
          <a:endParaRPr lang="pl-PL" sz="1600" dirty="0"/>
        </a:p>
      </dgm:t>
    </dgm:pt>
    <dgm:pt modelId="{FF9B53E5-A73F-4529-AE1F-340710103D3D}" type="parTrans" cxnId="{81F012E2-45E8-4B7B-A7B0-30CEB9791E38}">
      <dgm:prSet/>
      <dgm:spPr/>
      <dgm:t>
        <a:bodyPr/>
        <a:lstStyle/>
        <a:p>
          <a:endParaRPr lang="pl-PL" sz="1600"/>
        </a:p>
      </dgm:t>
    </dgm:pt>
    <dgm:pt modelId="{3757988A-2C18-4B60-AF4D-AAF49676CABE}" type="sibTrans" cxnId="{81F012E2-45E8-4B7B-A7B0-30CEB9791E38}">
      <dgm:prSet/>
      <dgm:spPr/>
      <dgm:t>
        <a:bodyPr/>
        <a:lstStyle/>
        <a:p>
          <a:endParaRPr lang="pl-PL" sz="1600"/>
        </a:p>
      </dgm:t>
    </dgm:pt>
    <dgm:pt modelId="{F0D0A2A4-6AD6-4995-A994-DE7E71CBA683}">
      <dgm:prSet phldrT="[Tekst]" custT="1"/>
      <dgm:spPr/>
      <dgm:t>
        <a:bodyPr/>
        <a:lstStyle/>
        <a:p>
          <a:r>
            <a:rPr lang="pl-PL" sz="1600" dirty="0"/>
            <a:t>Total </a:t>
          </a:r>
          <a:r>
            <a:rPr lang="pl-PL" sz="1600" dirty="0" err="1"/>
            <a:t>number</a:t>
          </a:r>
          <a:r>
            <a:rPr lang="pl-PL" sz="1600" dirty="0"/>
            <a:t> of ECTS</a:t>
          </a:r>
        </a:p>
      </dgm:t>
    </dgm:pt>
    <dgm:pt modelId="{C88E37D2-AA68-4128-8148-368C603A2B89}" type="parTrans" cxnId="{3E9867A8-C497-47B9-9B66-B628A8907F42}">
      <dgm:prSet/>
      <dgm:spPr/>
      <dgm:t>
        <a:bodyPr/>
        <a:lstStyle/>
        <a:p>
          <a:endParaRPr lang="pl-PL" sz="1600"/>
        </a:p>
      </dgm:t>
    </dgm:pt>
    <dgm:pt modelId="{9D2F698B-9033-46B1-9157-611A3E957BDD}" type="sibTrans" cxnId="{3E9867A8-C497-47B9-9B66-B628A8907F42}">
      <dgm:prSet/>
      <dgm:spPr/>
      <dgm:t>
        <a:bodyPr/>
        <a:lstStyle/>
        <a:p>
          <a:endParaRPr lang="pl-PL" sz="1600"/>
        </a:p>
      </dgm:t>
    </dgm:pt>
    <dgm:pt modelId="{A41F4753-3A8A-4570-854B-1EED2354F57B}">
      <dgm:prSet phldrT="[Tekst]" custT="1"/>
      <dgm:spPr/>
      <dgm:t>
        <a:bodyPr/>
        <a:lstStyle/>
        <a:p>
          <a:r>
            <a:rPr lang="pl-PL" sz="1600" dirty="0" err="1"/>
            <a:t>Number</a:t>
          </a:r>
          <a:r>
            <a:rPr lang="pl-PL" sz="1600" dirty="0"/>
            <a:t> of ECTS per </a:t>
          </a:r>
          <a:r>
            <a:rPr lang="pl-PL" sz="1600" dirty="0" err="1"/>
            <a:t>cluster</a:t>
          </a:r>
          <a:endParaRPr lang="pl-PL" sz="1600" dirty="0"/>
        </a:p>
      </dgm:t>
    </dgm:pt>
    <dgm:pt modelId="{79875BD5-7425-425E-877C-7394F6A0A4D5}" type="parTrans" cxnId="{981F3BAC-6261-41DD-91E3-B132674939FF}">
      <dgm:prSet/>
      <dgm:spPr/>
      <dgm:t>
        <a:bodyPr/>
        <a:lstStyle/>
        <a:p>
          <a:endParaRPr lang="pl-PL" sz="1600"/>
        </a:p>
      </dgm:t>
    </dgm:pt>
    <dgm:pt modelId="{18CBD819-730D-4C31-8D5C-B57B96834073}" type="sibTrans" cxnId="{981F3BAC-6261-41DD-91E3-B132674939FF}">
      <dgm:prSet/>
      <dgm:spPr/>
      <dgm:t>
        <a:bodyPr/>
        <a:lstStyle/>
        <a:p>
          <a:endParaRPr lang="pl-PL" sz="1600"/>
        </a:p>
      </dgm:t>
    </dgm:pt>
    <dgm:pt modelId="{FFD92738-768B-48A2-AC2B-C49875A7F701}" type="pres">
      <dgm:prSet presAssocID="{223C595E-F939-4B3E-A867-FDB0244DBE28}" presName="Name0" presStyleCnt="0">
        <dgm:presLayoutVars>
          <dgm:dir/>
          <dgm:animLvl val="lvl"/>
          <dgm:resizeHandles val="exact"/>
        </dgm:presLayoutVars>
      </dgm:prSet>
      <dgm:spPr/>
    </dgm:pt>
    <dgm:pt modelId="{322775D4-403A-4C6F-8191-56B92CA5012F}" type="pres">
      <dgm:prSet presAssocID="{C226DBF0-CE48-42B8-AADF-7A8A6E96EB98}" presName="boxAndChildren" presStyleCnt="0"/>
      <dgm:spPr/>
    </dgm:pt>
    <dgm:pt modelId="{32859A7B-3003-42C5-877A-A68F25A055AA}" type="pres">
      <dgm:prSet presAssocID="{C226DBF0-CE48-42B8-AADF-7A8A6E96EB98}" presName="parentTextBox" presStyleLbl="node1" presStyleIdx="0" presStyleCnt="4"/>
      <dgm:spPr/>
    </dgm:pt>
    <dgm:pt modelId="{DFF24568-D45B-479B-A68B-88542A94BF24}" type="pres">
      <dgm:prSet presAssocID="{C226DBF0-CE48-42B8-AADF-7A8A6E96EB98}" presName="entireBox" presStyleLbl="node1" presStyleIdx="0" presStyleCnt="4"/>
      <dgm:spPr/>
    </dgm:pt>
    <dgm:pt modelId="{41D9E92C-4D75-4B54-B460-B43929332F77}" type="pres">
      <dgm:prSet presAssocID="{C226DBF0-CE48-42B8-AADF-7A8A6E96EB98}" presName="descendantBox" presStyleCnt="0"/>
      <dgm:spPr/>
    </dgm:pt>
    <dgm:pt modelId="{3112F223-3403-43DE-9B18-A8AE77A1A2BE}" type="pres">
      <dgm:prSet presAssocID="{65817A44-4BB7-4C8D-8C4C-904520EFE451}" presName="childTextBox" presStyleLbl="fgAccFollowNode1" presStyleIdx="0" presStyleCnt="13">
        <dgm:presLayoutVars>
          <dgm:bulletEnabled val="1"/>
        </dgm:presLayoutVars>
      </dgm:prSet>
      <dgm:spPr/>
    </dgm:pt>
    <dgm:pt modelId="{E3EFB666-B007-4DB1-9899-2532CDA95C89}" type="pres">
      <dgm:prSet presAssocID="{F0D0A2A4-6AD6-4995-A994-DE7E71CBA683}" presName="childTextBox" presStyleLbl="fgAccFollowNode1" presStyleIdx="1" presStyleCnt="13">
        <dgm:presLayoutVars>
          <dgm:bulletEnabled val="1"/>
        </dgm:presLayoutVars>
      </dgm:prSet>
      <dgm:spPr/>
    </dgm:pt>
    <dgm:pt modelId="{963AD4F4-1069-4B46-8512-13FA66F69989}" type="pres">
      <dgm:prSet presAssocID="{A41F4753-3A8A-4570-854B-1EED2354F57B}" presName="childTextBox" presStyleLbl="fgAccFollowNode1" presStyleIdx="2" presStyleCnt="13">
        <dgm:presLayoutVars>
          <dgm:bulletEnabled val="1"/>
        </dgm:presLayoutVars>
      </dgm:prSet>
      <dgm:spPr/>
    </dgm:pt>
    <dgm:pt modelId="{51C28B6F-C02D-4C8D-9C8D-8452ECF65E11}" type="pres">
      <dgm:prSet presAssocID="{2A827501-D316-472B-8A62-31122606B239}" presName="sp" presStyleCnt="0"/>
      <dgm:spPr/>
    </dgm:pt>
    <dgm:pt modelId="{36DB8A90-6E04-4DEB-9277-15935CF82188}" type="pres">
      <dgm:prSet presAssocID="{30F145B0-C5CD-44FB-B0E0-B45BFB6FC1D6}" presName="arrowAndChildren" presStyleCnt="0"/>
      <dgm:spPr/>
    </dgm:pt>
    <dgm:pt modelId="{DF2E0F47-1889-486E-B85E-2AAD94E9B1D2}" type="pres">
      <dgm:prSet presAssocID="{30F145B0-C5CD-44FB-B0E0-B45BFB6FC1D6}" presName="parentTextArrow" presStyleLbl="node1" presStyleIdx="0" presStyleCnt="4"/>
      <dgm:spPr/>
    </dgm:pt>
    <dgm:pt modelId="{FBBCCBE5-391E-4CA1-B4D3-47FE346AFCD9}" type="pres">
      <dgm:prSet presAssocID="{30F145B0-C5CD-44FB-B0E0-B45BFB6FC1D6}" presName="arrow" presStyleLbl="node1" presStyleIdx="1" presStyleCnt="4"/>
      <dgm:spPr/>
    </dgm:pt>
    <dgm:pt modelId="{176F7BAB-17DC-4206-AAAC-4735D31CFD67}" type="pres">
      <dgm:prSet presAssocID="{30F145B0-C5CD-44FB-B0E0-B45BFB6FC1D6}" presName="descendantArrow" presStyleCnt="0"/>
      <dgm:spPr/>
    </dgm:pt>
    <dgm:pt modelId="{5C38A934-A585-436B-A4B1-A80B035EF811}" type="pres">
      <dgm:prSet presAssocID="{4F09654C-7A04-40E4-B0B8-76F11F28F4A5}" presName="childTextArrow" presStyleLbl="fgAccFollowNode1" presStyleIdx="3" presStyleCnt="13">
        <dgm:presLayoutVars>
          <dgm:bulletEnabled val="1"/>
        </dgm:presLayoutVars>
      </dgm:prSet>
      <dgm:spPr/>
    </dgm:pt>
    <dgm:pt modelId="{F7724D47-D33F-424F-97E3-62D9F40E7985}" type="pres">
      <dgm:prSet presAssocID="{C886E254-69BD-4EDE-A578-68EDDA787573}" presName="childTextArrow" presStyleLbl="fgAccFollowNode1" presStyleIdx="4" presStyleCnt="13">
        <dgm:presLayoutVars>
          <dgm:bulletEnabled val="1"/>
        </dgm:presLayoutVars>
      </dgm:prSet>
      <dgm:spPr/>
    </dgm:pt>
    <dgm:pt modelId="{1DE26674-D19B-4AE8-A2BE-E6DEBCF23C58}" type="pres">
      <dgm:prSet presAssocID="{05CF6F0B-F4D1-4F94-9654-51208BA7F565}" presName="childTextArrow" presStyleLbl="fgAccFollowNode1" presStyleIdx="5" presStyleCnt="13">
        <dgm:presLayoutVars>
          <dgm:bulletEnabled val="1"/>
        </dgm:presLayoutVars>
      </dgm:prSet>
      <dgm:spPr/>
    </dgm:pt>
    <dgm:pt modelId="{2E3D877B-2D1B-451D-8368-703097BC95E5}" type="pres">
      <dgm:prSet presAssocID="{DC45095D-50E0-4FE2-A9E0-4F2B7037E9DD}" presName="childTextArrow" presStyleLbl="fgAccFollowNode1" presStyleIdx="6" presStyleCnt="13">
        <dgm:presLayoutVars>
          <dgm:bulletEnabled val="1"/>
        </dgm:presLayoutVars>
      </dgm:prSet>
      <dgm:spPr/>
    </dgm:pt>
    <dgm:pt modelId="{E1A25879-A2BC-4474-9892-2074ED87F6D9}" type="pres">
      <dgm:prSet presAssocID="{A60E6166-05A2-44D2-87E4-16B7AAFF1031}" presName="sp" presStyleCnt="0"/>
      <dgm:spPr/>
    </dgm:pt>
    <dgm:pt modelId="{9452A6C3-A929-4F90-BBAC-74D707422BD1}" type="pres">
      <dgm:prSet presAssocID="{85EFA71E-D120-4E7C-9B3D-E03572A2B181}" presName="arrowAndChildren" presStyleCnt="0"/>
      <dgm:spPr/>
    </dgm:pt>
    <dgm:pt modelId="{02F9E43E-BE81-420C-9F15-36EB91F9F433}" type="pres">
      <dgm:prSet presAssocID="{85EFA71E-D120-4E7C-9B3D-E03572A2B181}" presName="parentTextArrow" presStyleLbl="node1" presStyleIdx="1" presStyleCnt="4"/>
      <dgm:spPr/>
    </dgm:pt>
    <dgm:pt modelId="{D32877D8-F93E-4F9B-9154-2529C511FDDA}" type="pres">
      <dgm:prSet presAssocID="{85EFA71E-D120-4E7C-9B3D-E03572A2B181}" presName="arrow" presStyleLbl="node1" presStyleIdx="2" presStyleCnt="4"/>
      <dgm:spPr/>
    </dgm:pt>
    <dgm:pt modelId="{8D371DF0-65A0-4B9D-8B71-9C74D68B0BE1}" type="pres">
      <dgm:prSet presAssocID="{85EFA71E-D120-4E7C-9B3D-E03572A2B181}" presName="descendantArrow" presStyleCnt="0"/>
      <dgm:spPr/>
    </dgm:pt>
    <dgm:pt modelId="{67C5BDB5-1494-42A7-9D46-FC7FD586EE77}" type="pres">
      <dgm:prSet presAssocID="{59F08924-AA00-4484-ADEF-92D4174B26D0}" presName="childTextArrow" presStyleLbl="fgAccFollowNode1" presStyleIdx="7" presStyleCnt="13">
        <dgm:presLayoutVars>
          <dgm:bulletEnabled val="1"/>
        </dgm:presLayoutVars>
      </dgm:prSet>
      <dgm:spPr/>
    </dgm:pt>
    <dgm:pt modelId="{FBE85D17-1A6E-4FAA-868E-F2DDE7A7102F}" type="pres">
      <dgm:prSet presAssocID="{395FA4B8-CF3A-4D5A-88B4-3368C9105F11}" presName="childTextArrow" presStyleLbl="fgAccFollowNode1" presStyleIdx="8" presStyleCnt="13">
        <dgm:presLayoutVars>
          <dgm:bulletEnabled val="1"/>
        </dgm:presLayoutVars>
      </dgm:prSet>
      <dgm:spPr/>
    </dgm:pt>
    <dgm:pt modelId="{E9B9B350-61EA-46F0-8DF1-85F0C383519C}" type="pres">
      <dgm:prSet presAssocID="{A95AC7AE-29B4-4E6C-87B6-C0F77EAB2975}" presName="childTextArrow" presStyleLbl="fgAccFollowNode1" presStyleIdx="9" presStyleCnt="13">
        <dgm:presLayoutVars>
          <dgm:bulletEnabled val="1"/>
        </dgm:presLayoutVars>
      </dgm:prSet>
      <dgm:spPr/>
    </dgm:pt>
    <dgm:pt modelId="{31799105-A8D7-430C-944C-722D2621451A}" type="pres">
      <dgm:prSet presAssocID="{B47A99C3-7F06-4A1C-BE0D-AD6C7DEA7C86}" presName="childTextArrow" presStyleLbl="fgAccFollowNode1" presStyleIdx="10" presStyleCnt="13">
        <dgm:presLayoutVars>
          <dgm:bulletEnabled val="1"/>
        </dgm:presLayoutVars>
      </dgm:prSet>
      <dgm:spPr/>
    </dgm:pt>
    <dgm:pt modelId="{F5E55351-6AC5-473D-85B9-C8F605A5A537}" type="pres">
      <dgm:prSet presAssocID="{45BA9835-240B-415C-9D85-841AEF385D99}" presName="sp" presStyleCnt="0"/>
      <dgm:spPr/>
    </dgm:pt>
    <dgm:pt modelId="{7D8823E1-4700-4F3D-B95D-6C0C0D278B78}" type="pres">
      <dgm:prSet presAssocID="{9FAE9C1F-22EB-46BE-AA80-B2EFDE819597}" presName="arrowAndChildren" presStyleCnt="0"/>
      <dgm:spPr/>
    </dgm:pt>
    <dgm:pt modelId="{C256DEB0-515C-4217-B8DC-FFC8F0312BF6}" type="pres">
      <dgm:prSet presAssocID="{9FAE9C1F-22EB-46BE-AA80-B2EFDE819597}" presName="parentTextArrow" presStyleLbl="node1" presStyleIdx="2" presStyleCnt="4"/>
      <dgm:spPr/>
    </dgm:pt>
    <dgm:pt modelId="{CA784B9C-BE80-4F56-B518-F943EBD8E8E0}" type="pres">
      <dgm:prSet presAssocID="{9FAE9C1F-22EB-46BE-AA80-B2EFDE819597}" presName="arrow" presStyleLbl="node1" presStyleIdx="3" presStyleCnt="4"/>
      <dgm:spPr/>
    </dgm:pt>
    <dgm:pt modelId="{977CE868-003B-4A23-B955-C5F0C2884776}" type="pres">
      <dgm:prSet presAssocID="{9FAE9C1F-22EB-46BE-AA80-B2EFDE819597}" presName="descendantArrow" presStyleCnt="0"/>
      <dgm:spPr/>
    </dgm:pt>
    <dgm:pt modelId="{1DD014FE-1F18-4A96-9446-59A9E0006B57}" type="pres">
      <dgm:prSet presAssocID="{F6BECED2-E160-4B87-B602-5E1E023331D7}" presName="childTextArrow" presStyleLbl="fgAccFollowNode1" presStyleIdx="11" presStyleCnt="13">
        <dgm:presLayoutVars>
          <dgm:bulletEnabled val="1"/>
        </dgm:presLayoutVars>
      </dgm:prSet>
      <dgm:spPr/>
    </dgm:pt>
    <dgm:pt modelId="{299B205E-3644-45DB-BAAE-FD1E131B2F02}" type="pres">
      <dgm:prSet presAssocID="{221EBD9B-778F-4A01-BCB0-56B0D6DE7987}" presName="childTextArrow" presStyleLbl="fgAccFollowNode1" presStyleIdx="12" presStyleCnt="13">
        <dgm:presLayoutVars>
          <dgm:bulletEnabled val="1"/>
        </dgm:presLayoutVars>
      </dgm:prSet>
      <dgm:spPr/>
    </dgm:pt>
  </dgm:ptLst>
  <dgm:cxnLst>
    <dgm:cxn modelId="{D2E4DD02-53B9-4A86-91AA-FE9EB8B914BF}" type="presOf" srcId="{B47A99C3-7F06-4A1C-BE0D-AD6C7DEA7C86}" destId="{31799105-A8D7-430C-944C-722D2621451A}" srcOrd="0" destOrd="0" presId="urn:microsoft.com/office/officeart/2005/8/layout/process4"/>
    <dgm:cxn modelId="{1F5FCA06-F818-4DDC-9B32-BB6D09C15426}" type="presOf" srcId="{223C595E-F939-4B3E-A867-FDB0244DBE28}" destId="{FFD92738-768B-48A2-AC2B-C49875A7F701}" srcOrd="0" destOrd="0" presId="urn:microsoft.com/office/officeart/2005/8/layout/process4"/>
    <dgm:cxn modelId="{6BA0660A-01E5-4311-95C7-6C4D51E6B2FB}" type="presOf" srcId="{85EFA71E-D120-4E7C-9B3D-E03572A2B181}" destId="{02F9E43E-BE81-420C-9F15-36EB91F9F433}" srcOrd="0" destOrd="0" presId="urn:microsoft.com/office/officeart/2005/8/layout/process4"/>
    <dgm:cxn modelId="{A701061A-12B6-41F3-B197-5C44F3DC634C}" srcId="{85EFA71E-D120-4E7C-9B3D-E03572A2B181}" destId="{59F08924-AA00-4484-ADEF-92D4174B26D0}" srcOrd="0" destOrd="0" parTransId="{AB9E37E2-372B-40BA-95A9-C4498BB2DD70}" sibTransId="{D6C6FDB3-C610-4256-8FA0-B10F1D470853}"/>
    <dgm:cxn modelId="{61A92D1A-3D3B-4AEF-944E-067FE2A1B3B3}" srcId="{30F145B0-C5CD-44FB-B0E0-B45BFB6FC1D6}" destId="{4F09654C-7A04-40E4-B0B8-76F11F28F4A5}" srcOrd="0" destOrd="0" parTransId="{011A87E3-00BE-4514-84A4-659013FFAFB8}" sibTransId="{92D26632-E240-4628-8D8B-E16CEFF43DCB}"/>
    <dgm:cxn modelId="{437DC71B-AAE1-436F-A02F-824E703C0B8E}" srcId="{223C595E-F939-4B3E-A867-FDB0244DBE28}" destId="{30F145B0-C5CD-44FB-B0E0-B45BFB6FC1D6}" srcOrd="2" destOrd="0" parTransId="{FF5E2D27-9057-481B-97F4-875973EB3062}" sibTransId="{2A827501-D316-472B-8A62-31122606B239}"/>
    <dgm:cxn modelId="{98FEF01B-8DF0-476F-84FF-F0702EA76384}" srcId="{9FAE9C1F-22EB-46BE-AA80-B2EFDE819597}" destId="{F6BECED2-E160-4B87-B602-5E1E023331D7}" srcOrd="0" destOrd="0" parTransId="{1879C461-CA23-48F0-9C8E-18812F79E9AC}" sibTransId="{07F2CA6B-AF16-490B-9CA9-6EE7E5B76CE9}"/>
    <dgm:cxn modelId="{1A29351D-DC7B-4CE4-9F6D-1D1CB125B6A1}" type="presOf" srcId="{F0D0A2A4-6AD6-4995-A994-DE7E71CBA683}" destId="{E3EFB666-B007-4DB1-9899-2532CDA95C89}" srcOrd="0" destOrd="0" presId="urn:microsoft.com/office/officeart/2005/8/layout/process4"/>
    <dgm:cxn modelId="{CEF13A27-18C0-454D-B588-31C9C88567FE}" srcId="{223C595E-F939-4B3E-A867-FDB0244DBE28}" destId="{85EFA71E-D120-4E7C-9B3D-E03572A2B181}" srcOrd="1" destOrd="0" parTransId="{74D92865-188D-4CF8-BBB5-6E3DE70CD429}" sibTransId="{A60E6166-05A2-44D2-87E4-16B7AAFF1031}"/>
    <dgm:cxn modelId="{2A8E7734-D9ED-458C-BEE7-D57A26F7A371}" type="presOf" srcId="{05CF6F0B-F4D1-4F94-9654-51208BA7F565}" destId="{1DE26674-D19B-4AE8-A2BE-E6DEBCF23C58}" srcOrd="0" destOrd="0" presId="urn:microsoft.com/office/officeart/2005/8/layout/process4"/>
    <dgm:cxn modelId="{86E37544-BD6F-4190-90EE-16CDB54E06DB}" type="presOf" srcId="{30F145B0-C5CD-44FB-B0E0-B45BFB6FC1D6}" destId="{FBBCCBE5-391E-4CA1-B4D3-47FE346AFCD9}" srcOrd="1" destOrd="0" presId="urn:microsoft.com/office/officeart/2005/8/layout/process4"/>
    <dgm:cxn modelId="{71947B46-D2EC-40C5-87C4-CE538BC228F4}" type="presOf" srcId="{9FAE9C1F-22EB-46BE-AA80-B2EFDE819597}" destId="{CA784B9C-BE80-4F56-B518-F943EBD8E8E0}" srcOrd="1" destOrd="0" presId="urn:microsoft.com/office/officeart/2005/8/layout/process4"/>
    <dgm:cxn modelId="{5DD8CF48-90BD-47D9-A533-5C8AB96B4427}" type="presOf" srcId="{221EBD9B-778F-4A01-BCB0-56B0D6DE7987}" destId="{299B205E-3644-45DB-BAAE-FD1E131B2F02}" srcOrd="0" destOrd="0" presId="urn:microsoft.com/office/officeart/2005/8/layout/process4"/>
    <dgm:cxn modelId="{C29DC76B-75A8-4667-9B78-D3704945470D}" type="presOf" srcId="{DC45095D-50E0-4FE2-A9E0-4F2B7037E9DD}" destId="{2E3D877B-2D1B-451D-8368-703097BC95E5}" srcOrd="0" destOrd="0" presId="urn:microsoft.com/office/officeart/2005/8/layout/process4"/>
    <dgm:cxn modelId="{FA42376F-04C5-438D-99E8-BAC1FE4DB8B2}" type="presOf" srcId="{A95AC7AE-29B4-4E6C-87B6-C0F77EAB2975}" destId="{E9B9B350-61EA-46F0-8DF1-85F0C383519C}" srcOrd="0" destOrd="0" presId="urn:microsoft.com/office/officeart/2005/8/layout/process4"/>
    <dgm:cxn modelId="{28593654-AA4D-4F3C-B192-C03FF8212BD3}" type="presOf" srcId="{A41F4753-3A8A-4570-854B-1EED2354F57B}" destId="{963AD4F4-1069-4B46-8512-13FA66F69989}" srcOrd="0" destOrd="0" presId="urn:microsoft.com/office/officeart/2005/8/layout/process4"/>
    <dgm:cxn modelId="{35AE4676-3346-46FE-B5C6-843936996282}" srcId="{9FAE9C1F-22EB-46BE-AA80-B2EFDE819597}" destId="{221EBD9B-778F-4A01-BCB0-56B0D6DE7987}" srcOrd="1" destOrd="0" parTransId="{BFA709FD-39A0-435E-B46C-460F1FE23580}" sibTransId="{30B0D086-31A7-4B43-8128-510B27B42C1B}"/>
    <dgm:cxn modelId="{01070757-4C48-4ABF-A656-ACC746BC6308}" type="presOf" srcId="{59F08924-AA00-4484-ADEF-92D4174B26D0}" destId="{67C5BDB5-1494-42A7-9D46-FC7FD586EE77}" srcOrd="0" destOrd="0" presId="urn:microsoft.com/office/officeart/2005/8/layout/process4"/>
    <dgm:cxn modelId="{90EA2D77-9068-4756-9DCF-965966F0C721}" srcId="{85EFA71E-D120-4E7C-9B3D-E03572A2B181}" destId="{395FA4B8-CF3A-4D5A-88B4-3368C9105F11}" srcOrd="1" destOrd="0" parTransId="{F189B42A-1ABB-4399-A91C-B7B1ABDE3921}" sibTransId="{F4328EDC-FCAF-488D-A1BF-93C3755588DF}"/>
    <dgm:cxn modelId="{5B50AB57-BAC1-478C-AEAF-4CD0291CA933}" type="presOf" srcId="{85EFA71E-D120-4E7C-9B3D-E03572A2B181}" destId="{D32877D8-F93E-4F9B-9154-2529C511FDDA}" srcOrd="1" destOrd="0" presId="urn:microsoft.com/office/officeart/2005/8/layout/process4"/>
    <dgm:cxn modelId="{A8D44B7C-5A87-4D86-B8D7-F0175C147309}" type="presOf" srcId="{C226DBF0-CE48-42B8-AADF-7A8A6E96EB98}" destId="{32859A7B-3003-42C5-877A-A68F25A055AA}" srcOrd="0" destOrd="0" presId="urn:microsoft.com/office/officeart/2005/8/layout/process4"/>
    <dgm:cxn modelId="{9A0C4481-10C8-46B5-8E2D-45A00FFDA803}" type="presOf" srcId="{65817A44-4BB7-4C8D-8C4C-904520EFE451}" destId="{3112F223-3403-43DE-9B18-A8AE77A1A2BE}" srcOrd="0" destOrd="0" presId="urn:microsoft.com/office/officeart/2005/8/layout/process4"/>
    <dgm:cxn modelId="{AF4A9188-049D-45FD-A117-3D61B23D68E0}" type="presOf" srcId="{395FA4B8-CF3A-4D5A-88B4-3368C9105F11}" destId="{FBE85D17-1A6E-4FAA-868E-F2DDE7A7102F}" srcOrd="0" destOrd="0" presId="urn:microsoft.com/office/officeart/2005/8/layout/process4"/>
    <dgm:cxn modelId="{38D33A8D-6093-4B01-B750-B97A0577092F}" type="presOf" srcId="{30F145B0-C5CD-44FB-B0E0-B45BFB6FC1D6}" destId="{DF2E0F47-1889-486E-B85E-2AAD94E9B1D2}" srcOrd="0" destOrd="0" presId="urn:microsoft.com/office/officeart/2005/8/layout/process4"/>
    <dgm:cxn modelId="{5757C48E-1064-48A3-B432-3692DDB764A8}" type="presOf" srcId="{F6BECED2-E160-4B87-B602-5E1E023331D7}" destId="{1DD014FE-1F18-4A96-9446-59A9E0006B57}" srcOrd="0" destOrd="0" presId="urn:microsoft.com/office/officeart/2005/8/layout/process4"/>
    <dgm:cxn modelId="{F0EF9E94-0D4A-44E7-BEE3-5A3A32698740}" type="presOf" srcId="{C886E254-69BD-4EDE-A578-68EDDA787573}" destId="{F7724D47-D33F-424F-97E3-62D9F40E7985}" srcOrd="0" destOrd="0" presId="urn:microsoft.com/office/officeart/2005/8/layout/process4"/>
    <dgm:cxn modelId="{EA8E589C-FA54-43E6-8C90-472332DC55C0}" srcId="{85EFA71E-D120-4E7C-9B3D-E03572A2B181}" destId="{A95AC7AE-29B4-4E6C-87B6-C0F77EAB2975}" srcOrd="2" destOrd="0" parTransId="{2ABC5AF0-67CF-48BC-B9A9-6E2452B22636}" sibTransId="{3B8D31CF-1270-4F1C-8E63-27A9C92D1A19}"/>
    <dgm:cxn modelId="{3E9867A8-C497-47B9-9B66-B628A8907F42}" srcId="{C226DBF0-CE48-42B8-AADF-7A8A6E96EB98}" destId="{F0D0A2A4-6AD6-4995-A994-DE7E71CBA683}" srcOrd="1" destOrd="0" parTransId="{C88E37D2-AA68-4128-8148-368C603A2B89}" sibTransId="{9D2F698B-9033-46B1-9157-611A3E957BDD}"/>
    <dgm:cxn modelId="{8A68E7A9-023C-4588-9E9B-11A290DCC32A}" srcId="{223C595E-F939-4B3E-A867-FDB0244DBE28}" destId="{C226DBF0-CE48-42B8-AADF-7A8A6E96EB98}" srcOrd="3" destOrd="0" parTransId="{C6F02207-AE9F-4FFD-B341-C47DB6B306B2}" sibTransId="{DB05F848-76D8-490D-9366-7F2862FEBA49}"/>
    <dgm:cxn modelId="{981F3BAC-6261-41DD-91E3-B132674939FF}" srcId="{C226DBF0-CE48-42B8-AADF-7A8A6E96EB98}" destId="{A41F4753-3A8A-4570-854B-1EED2354F57B}" srcOrd="2" destOrd="0" parTransId="{79875BD5-7425-425E-877C-7394F6A0A4D5}" sibTransId="{18CBD819-730D-4C31-8D5C-B57B96834073}"/>
    <dgm:cxn modelId="{0B4B3FB0-2430-44F9-88FF-DCEA2F906ECA}" srcId="{223C595E-F939-4B3E-A867-FDB0244DBE28}" destId="{9FAE9C1F-22EB-46BE-AA80-B2EFDE819597}" srcOrd="0" destOrd="0" parTransId="{29DB692E-70D8-45AD-9870-EA96D8E6906F}" sibTransId="{45BA9835-240B-415C-9D85-841AEF385D99}"/>
    <dgm:cxn modelId="{E5B80EB2-E269-4A7C-A288-159F84790649}" srcId="{30F145B0-C5CD-44FB-B0E0-B45BFB6FC1D6}" destId="{05CF6F0B-F4D1-4F94-9654-51208BA7F565}" srcOrd="2" destOrd="0" parTransId="{162F31E5-8DEE-4864-B0C0-ED028D8C14B5}" sibTransId="{5332C004-1931-4725-8E3A-E583E7370EDB}"/>
    <dgm:cxn modelId="{9042BEDA-D347-4BBC-8C22-F028FE668A07}" srcId="{85EFA71E-D120-4E7C-9B3D-E03572A2B181}" destId="{B47A99C3-7F06-4A1C-BE0D-AD6C7DEA7C86}" srcOrd="3" destOrd="0" parTransId="{555C7AB5-3D25-49C8-9861-216354E5ACA6}" sibTransId="{4E4BF02A-F161-4682-8AAE-AC06C3086A23}"/>
    <dgm:cxn modelId="{79BE62DC-A23C-4166-BDCF-B5DD9EE265AE}" type="presOf" srcId="{9FAE9C1F-22EB-46BE-AA80-B2EFDE819597}" destId="{C256DEB0-515C-4217-B8DC-FFC8F0312BF6}" srcOrd="0" destOrd="0" presId="urn:microsoft.com/office/officeart/2005/8/layout/process4"/>
    <dgm:cxn modelId="{81F012E2-45E8-4B7B-A7B0-30CEB9791E38}" srcId="{C226DBF0-CE48-42B8-AADF-7A8A6E96EB98}" destId="{65817A44-4BB7-4C8D-8C4C-904520EFE451}" srcOrd="0" destOrd="0" parTransId="{FF9B53E5-A73F-4529-AE1F-340710103D3D}" sibTransId="{3757988A-2C18-4B60-AF4D-AAF49676CABE}"/>
    <dgm:cxn modelId="{AB38D4E8-2343-4D95-96CA-2CD039504F97}" srcId="{30F145B0-C5CD-44FB-B0E0-B45BFB6FC1D6}" destId="{C886E254-69BD-4EDE-A578-68EDDA787573}" srcOrd="1" destOrd="0" parTransId="{9260D157-EC1E-4980-80B2-F5967F994010}" sibTransId="{8B9CD84B-8D82-4FEF-A3A5-7799D701BC0A}"/>
    <dgm:cxn modelId="{56F29FF0-AAFC-46B5-AA67-8C3AD1B3C1CA}" type="presOf" srcId="{C226DBF0-CE48-42B8-AADF-7A8A6E96EB98}" destId="{DFF24568-D45B-479B-A68B-88542A94BF24}" srcOrd="1" destOrd="0" presId="urn:microsoft.com/office/officeart/2005/8/layout/process4"/>
    <dgm:cxn modelId="{1EA15BF2-B392-41F6-B10D-479440C6E5BA}" type="presOf" srcId="{4F09654C-7A04-40E4-B0B8-76F11F28F4A5}" destId="{5C38A934-A585-436B-A4B1-A80B035EF811}" srcOrd="0" destOrd="0" presId="urn:microsoft.com/office/officeart/2005/8/layout/process4"/>
    <dgm:cxn modelId="{DF5472FC-9F79-405B-AD63-FED9BC17F616}" srcId="{30F145B0-C5CD-44FB-B0E0-B45BFB6FC1D6}" destId="{DC45095D-50E0-4FE2-A9E0-4F2B7037E9DD}" srcOrd="3" destOrd="0" parTransId="{F78C1A5D-5371-4BEF-95FB-3F9DB86A980C}" sibTransId="{72CCCD19-C135-46CA-AED8-5EFFC0E99A54}"/>
    <dgm:cxn modelId="{1D0414BD-52EF-41D0-BD6D-204927EFE8C4}" type="presParOf" srcId="{FFD92738-768B-48A2-AC2B-C49875A7F701}" destId="{322775D4-403A-4C6F-8191-56B92CA5012F}" srcOrd="0" destOrd="0" presId="urn:microsoft.com/office/officeart/2005/8/layout/process4"/>
    <dgm:cxn modelId="{DB90BC3F-FA8F-4499-A9F3-6C9732955623}" type="presParOf" srcId="{322775D4-403A-4C6F-8191-56B92CA5012F}" destId="{32859A7B-3003-42C5-877A-A68F25A055AA}" srcOrd="0" destOrd="0" presId="urn:microsoft.com/office/officeart/2005/8/layout/process4"/>
    <dgm:cxn modelId="{26ABE0CE-C7B7-49CC-A7EC-EDE3C36E77D1}" type="presParOf" srcId="{322775D4-403A-4C6F-8191-56B92CA5012F}" destId="{DFF24568-D45B-479B-A68B-88542A94BF24}" srcOrd="1" destOrd="0" presId="urn:microsoft.com/office/officeart/2005/8/layout/process4"/>
    <dgm:cxn modelId="{FB9B1DB9-F93C-40B6-B0C4-7F81C980D915}" type="presParOf" srcId="{322775D4-403A-4C6F-8191-56B92CA5012F}" destId="{41D9E92C-4D75-4B54-B460-B43929332F77}" srcOrd="2" destOrd="0" presId="urn:microsoft.com/office/officeart/2005/8/layout/process4"/>
    <dgm:cxn modelId="{DAFF0B23-7EC9-4D19-8B83-BAAAB217F724}" type="presParOf" srcId="{41D9E92C-4D75-4B54-B460-B43929332F77}" destId="{3112F223-3403-43DE-9B18-A8AE77A1A2BE}" srcOrd="0" destOrd="0" presId="urn:microsoft.com/office/officeart/2005/8/layout/process4"/>
    <dgm:cxn modelId="{DBFF28F7-BAF1-40BE-B597-B0042AC4FEC3}" type="presParOf" srcId="{41D9E92C-4D75-4B54-B460-B43929332F77}" destId="{E3EFB666-B007-4DB1-9899-2532CDA95C89}" srcOrd="1" destOrd="0" presId="urn:microsoft.com/office/officeart/2005/8/layout/process4"/>
    <dgm:cxn modelId="{046800CB-1854-4E1B-9BFF-D008821B8A1B}" type="presParOf" srcId="{41D9E92C-4D75-4B54-B460-B43929332F77}" destId="{963AD4F4-1069-4B46-8512-13FA66F69989}" srcOrd="2" destOrd="0" presId="urn:microsoft.com/office/officeart/2005/8/layout/process4"/>
    <dgm:cxn modelId="{2353B433-7BB7-48CA-B8C8-58F2C30296AB}" type="presParOf" srcId="{FFD92738-768B-48A2-AC2B-C49875A7F701}" destId="{51C28B6F-C02D-4C8D-9C8D-8452ECF65E11}" srcOrd="1" destOrd="0" presId="urn:microsoft.com/office/officeart/2005/8/layout/process4"/>
    <dgm:cxn modelId="{B65E2320-1911-40E0-A015-0C0BABC37D4F}" type="presParOf" srcId="{FFD92738-768B-48A2-AC2B-C49875A7F701}" destId="{36DB8A90-6E04-4DEB-9277-15935CF82188}" srcOrd="2" destOrd="0" presId="urn:microsoft.com/office/officeart/2005/8/layout/process4"/>
    <dgm:cxn modelId="{348A1D99-73C3-406D-9A0C-7F9BAE1F8A56}" type="presParOf" srcId="{36DB8A90-6E04-4DEB-9277-15935CF82188}" destId="{DF2E0F47-1889-486E-B85E-2AAD94E9B1D2}" srcOrd="0" destOrd="0" presId="urn:microsoft.com/office/officeart/2005/8/layout/process4"/>
    <dgm:cxn modelId="{7F24504D-B1E3-432F-ABE6-465469B05A8F}" type="presParOf" srcId="{36DB8A90-6E04-4DEB-9277-15935CF82188}" destId="{FBBCCBE5-391E-4CA1-B4D3-47FE346AFCD9}" srcOrd="1" destOrd="0" presId="urn:microsoft.com/office/officeart/2005/8/layout/process4"/>
    <dgm:cxn modelId="{8E92C0D9-7501-4A22-B731-5BC5E6E5BFC8}" type="presParOf" srcId="{36DB8A90-6E04-4DEB-9277-15935CF82188}" destId="{176F7BAB-17DC-4206-AAAC-4735D31CFD67}" srcOrd="2" destOrd="0" presId="urn:microsoft.com/office/officeart/2005/8/layout/process4"/>
    <dgm:cxn modelId="{6D361EF9-8286-455B-B709-DD6C52698E27}" type="presParOf" srcId="{176F7BAB-17DC-4206-AAAC-4735D31CFD67}" destId="{5C38A934-A585-436B-A4B1-A80B035EF811}" srcOrd="0" destOrd="0" presId="urn:microsoft.com/office/officeart/2005/8/layout/process4"/>
    <dgm:cxn modelId="{E7CEA00A-7A95-4E90-8C7B-F714AAF3032B}" type="presParOf" srcId="{176F7BAB-17DC-4206-AAAC-4735D31CFD67}" destId="{F7724D47-D33F-424F-97E3-62D9F40E7985}" srcOrd="1" destOrd="0" presId="urn:microsoft.com/office/officeart/2005/8/layout/process4"/>
    <dgm:cxn modelId="{B6DB9677-8959-46EE-9E0C-4DA43C59405B}" type="presParOf" srcId="{176F7BAB-17DC-4206-AAAC-4735D31CFD67}" destId="{1DE26674-D19B-4AE8-A2BE-E6DEBCF23C58}" srcOrd="2" destOrd="0" presId="urn:microsoft.com/office/officeart/2005/8/layout/process4"/>
    <dgm:cxn modelId="{9F7C9E06-B64A-4D2C-A11B-FF3C129B641E}" type="presParOf" srcId="{176F7BAB-17DC-4206-AAAC-4735D31CFD67}" destId="{2E3D877B-2D1B-451D-8368-703097BC95E5}" srcOrd="3" destOrd="0" presId="urn:microsoft.com/office/officeart/2005/8/layout/process4"/>
    <dgm:cxn modelId="{D114D821-3F3C-458C-8193-8FB445129CD2}" type="presParOf" srcId="{FFD92738-768B-48A2-AC2B-C49875A7F701}" destId="{E1A25879-A2BC-4474-9892-2074ED87F6D9}" srcOrd="3" destOrd="0" presId="urn:microsoft.com/office/officeart/2005/8/layout/process4"/>
    <dgm:cxn modelId="{768C7708-D383-4DA5-B9EB-766C35C2929E}" type="presParOf" srcId="{FFD92738-768B-48A2-AC2B-C49875A7F701}" destId="{9452A6C3-A929-4F90-BBAC-74D707422BD1}" srcOrd="4" destOrd="0" presId="urn:microsoft.com/office/officeart/2005/8/layout/process4"/>
    <dgm:cxn modelId="{000912EC-729A-4708-A09A-867D48E415C0}" type="presParOf" srcId="{9452A6C3-A929-4F90-BBAC-74D707422BD1}" destId="{02F9E43E-BE81-420C-9F15-36EB91F9F433}" srcOrd="0" destOrd="0" presId="urn:microsoft.com/office/officeart/2005/8/layout/process4"/>
    <dgm:cxn modelId="{34EDCF31-84E8-45E9-988D-3367856FB40D}" type="presParOf" srcId="{9452A6C3-A929-4F90-BBAC-74D707422BD1}" destId="{D32877D8-F93E-4F9B-9154-2529C511FDDA}" srcOrd="1" destOrd="0" presId="urn:microsoft.com/office/officeart/2005/8/layout/process4"/>
    <dgm:cxn modelId="{70AD716F-330D-458A-B186-0D2DC40ED36E}" type="presParOf" srcId="{9452A6C3-A929-4F90-BBAC-74D707422BD1}" destId="{8D371DF0-65A0-4B9D-8B71-9C74D68B0BE1}" srcOrd="2" destOrd="0" presId="urn:microsoft.com/office/officeart/2005/8/layout/process4"/>
    <dgm:cxn modelId="{AF6BAC33-8FD9-4105-AC4A-BAFB745AB171}" type="presParOf" srcId="{8D371DF0-65A0-4B9D-8B71-9C74D68B0BE1}" destId="{67C5BDB5-1494-42A7-9D46-FC7FD586EE77}" srcOrd="0" destOrd="0" presId="urn:microsoft.com/office/officeart/2005/8/layout/process4"/>
    <dgm:cxn modelId="{B49AE530-1F6C-44AE-936B-EE146864CF48}" type="presParOf" srcId="{8D371DF0-65A0-4B9D-8B71-9C74D68B0BE1}" destId="{FBE85D17-1A6E-4FAA-868E-F2DDE7A7102F}" srcOrd="1" destOrd="0" presId="urn:microsoft.com/office/officeart/2005/8/layout/process4"/>
    <dgm:cxn modelId="{2CEE5EC7-D93E-4A84-857F-C70024418C28}" type="presParOf" srcId="{8D371DF0-65A0-4B9D-8B71-9C74D68B0BE1}" destId="{E9B9B350-61EA-46F0-8DF1-85F0C383519C}" srcOrd="2" destOrd="0" presId="urn:microsoft.com/office/officeart/2005/8/layout/process4"/>
    <dgm:cxn modelId="{6F1FD6AE-F50C-4126-B511-C5BD12ACD64A}" type="presParOf" srcId="{8D371DF0-65A0-4B9D-8B71-9C74D68B0BE1}" destId="{31799105-A8D7-430C-944C-722D2621451A}" srcOrd="3" destOrd="0" presId="urn:microsoft.com/office/officeart/2005/8/layout/process4"/>
    <dgm:cxn modelId="{905D5A4C-1E22-4229-A708-B743D1A18DD4}" type="presParOf" srcId="{FFD92738-768B-48A2-AC2B-C49875A7F701}" destId="{F5E55351-6AC5-473D-85B9-C8F605A5A537}" srcOrd="5" destOrd="0" presId="urn:microsoft.com/office/officeart/2005/8/layout/process4"/>
    <dgm:cxn modelId="{5B50E4D6-9414-4B0D-9C8B-83B27A1F7154}" type="presParOf" srcId="{FFD92738-768B-48A2-AC2B-C49875A7F701}" destId="{7D8823E1-4700-4F3D-B95D-6C0C0D278B78}" srcOrd="6" destOrd="0" presId="urn:microsoft.com/office/officeart/2005/8/layout/process4"/>
    <dgm:cxn modelId="{22985937-BBA3-4A7B-8652-F07B1EA9193C}" type="presParOf" srcId="{7D8823E1-4700-4F3D-B95D-6C0C0D278B78}" destId="{C256DEB0-515C-4217-B8DC-FFC8F0312BF6}" srcOrd="0" destOrd="0" presId="urn:microsoft.com/office/officeart/2005/8/layout/process4"/>
    <dgm:cxn modelId="{7DBCAB2B-9C37-4B37-AD9A-E497ADBFA775}" type="presParOf" srcId="{7D8823E1-4700-4F3D-B95D-6C0C0D278B78}" destId="{CA784B9C-BE80-4F56-B518-F943EBD8E8E0}" srcOrd="1" destOrd="0" presId="urn:microsoft.com/office/officeart/2005/8/layout/process4"/>
    <dgm:cxn modelId="{43391CD7-E310-4C2F-A9C3-2087D71D87AA}" type="presParOf" srcId="{7D8823E1-4700-4F3D-B95D-6C0C0D278B78}" destId="{977CE868-003B-4A23-B955-C5F0C2884776}" srcOrd="2" destOrd="0" presId="urn:microsoft.com/office/officeart/2005/8/layout/process4"/>
    <dgm:cxn modelId="{1BBD6F5C-C91F-4C80-9A00-C04596659329}" type="presParOf" srcId="{977CE868-003B-4A23-B955-C5F0C2884776}" destId="{1DD014FE-1F18-4A96-9446-59A9E0006B57}" srcOrd="0" destOrd="0" presId="urn:microsoft.com/office/officeart/2005/8/layout/process4"/>
    <dgm:cxn modelId="{4EE2B8F3-559C-4D52-9773-F6053ACB7EF4}" type="presParOf" srcId="{977CE868-003B-4A23-B955-C5F0C2884776}" destId="{299B205E-3644-45DB-BAAE-FD1E131B2F02}" srcOrd="1" destOrd="0" presId="urn:microsoft.com/office/officeart/2005/8/layout/process4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223C595E-F939-4B3E-A867-FDB0244DBE28}" type="doc">
      <dgm:prSet loTypeId="urn:microsoft.com/office/officeart/2005/8/layout/process4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l-PL"/>
        </a:p>
      </dgm:t>
    </dgm:pt>
    <dgm:pt modelId="{9FAE9C1F-22EB-46BE-AA80-B2EFDE819597}">
      <dgm:prSet phldrT="[Tekst]" custT="1"/>
      <dgm:spPr/>
      <dgm:t>
        <a:bodyPr/>
        <a:lstStyle/>
        <a:p>
          <a:r>
            <a:rPr lang="pl-PL" sz="1800" b="1" dirty="0" err="1"/>
            <a:t>BoK</a:t>
          </a:r>
          <a:r>
            <a:rPr lang="pl-PL" sz="1800" b="1" dirty="0"/>
            <a:t> </a:t>
          </a:r>
          <a:r>
            <a:rPr lang="pl-PL" sz="1800" b="1" dirty="0" err="1"/>
            <a:t>analysis</a:t>
          </a:r>
          <a:endParaRPr lang="pl-PL" sz="1800" b="1" dirty="0"/>
        </a:p>
      </dgm:t>
    </dgm:pt>
    <dgm:pt modelId="{29DB692E-70D8-45AD-9870-EA96D8E6906F}" type="parTrans" cxnId="{0B4B3FB0-2430-44F9-88FF-DCEA2F906ECA}">
      <dgm:prSet/>
      <dgm:spPr/>
      <dgm:t>
        <a:bodyPr/>
        <a:lstStyle/>
        <a:p>
          <a:endParaRPr lang="pl-PL" sz="1600"/>
        </a:p>
      </dgm:t>
    </dgm:pt>
    <dgm:pt modelId="{45BA9835-240B-415C-9D85-841AEF385D99}" type="sibTrans" cxnId="{0B4B3FB0-2430-44F9-88FF-DCEA2F906ECA}">
      <dgm:prSet/>
      <dgm:spPr/>
      <dgm:t>
        <a:bodyPr/>
        <a:lstStyle/>
        <a:p>
          <a:endParaRPr lang="pl-PL" sz="1600"/>
        </a:p>
      </dgm:t>
    </dgm:pt>
    <dgm:pt modelId="{F6BECED2-E160-4B87-B602-5E1E023331D7}">
      <dgm:prSet phldrT="[Tekst]" custT="1"/>
      <dgm:spPr/>
      <dgm:t>
        <a:bodyPr/>
        <a:lstStyle/>
        <a:p>
          <a:r>
            <a:rPr lang="pl-PL" sz="1600" dirty="0" err="1"/>
            <a:t>Industry</a:t>
          </a:r>
          <a:r>
            <a:rPr lang="pl-PL" sz="1600" dirty="0"/>
            <a:t> </a:t>
          </a:r>
          <a:r>
            <a:rPr lang="pl-PL" sz="1600" dirty="0" err="1"/>
            <a:t>needs</a:t>
          </a:r>
          <a:endParaRPr lang="pl-PL" sz="1600" dirty="0"/>
        </a:p>
      </dgm:t>
    </dgm:pt>
    <dgm:pt modelId="{1879C461-CA23-48F0-9C8E-18812F79E9AC}" type="parTrans" cxnId="{98FEF01B-8DF0-476F-84FF-F0702EA76384}">
      <dgm:prSet/>
      <dgm:spPr/>
      <dgm:t>
        <a:bodyPr/>
        <a:lstStyle/>
        <a:p>
          <a:endParaRPr lang="pl-PL" sz="1600"/>
        </a:p>
      </dgm:t>
    </dgm:pt>
    <dgm:pt modelId="{07F2CA6B-AF16-490B-9CA9-6EE7E5B76CE9}" type="sibTrans" cxnId="{98FEF01B-8DF0-476F-84FF-F0702EA76384}">
      <dgm:prSet/>
      <dgm:spPr/>
      <dgm:t>
        <a:bodyPr/>
        <a:lstStyle/>
        <a:p>
          <a:endParaRPr lang="pl-PL" sz="1600"/>
        </a:p>
      </dgm:t>
    </dgm:pt>
    <dgm:pt modelId="{221EBD9B-778F-4A01-BCB0-56B0D6DE7987}">
      <dgm:prSet phldrT="[Tekst]" custT="1"/>
      <dgm:spPr/>
      <dgm:t>
        <a:bodyPr/>
        <a:lstStyle/>
        <a:p>
          <a:r>
            <a:rPr lang="pl-PL" sz="1600" dirty="0" err="1"/>
            <a:t>Students</a:t>
          </a:r>
          <a:r>
            <a:rPr lang="pl-PL" sz="1600" dirty="0"/>
            <a:t> </a:t>
          </a:r>
          <a:r>
            <a:rPr lang="pl-PL" sz="1600" dirty="0" err="1"/>
            <a:t>expectations</a:t>
          </a:r>
          <a:endParaRPr lang="pl-PL" sz="1600" dirty="0"/>
        </a:p>
      </dgm:t>
    </dgm:pt>
    <dgm:pt modelId="{BFA709FD-39A0-435E-B46C-460F1FE23580}" type="parTrans" cxnId="{35AE4676-3346-46FE-B5C6-843936996282}">
      <dgm:prSet/>
      <dgm:spPr/>
      <dgm:t>
        <a:bodyPr/>
        <a:lstStyle/>
        <a:p>
          <a:endParaRPr lang="pl-PL" sz="1600"/>
        </a:p>
      </dgm:t>
    </dgm:pt>
    <dgm:pt modelId="{30B0D086-31A7-4B43-8128-510B27B42C1B}" type="sibTrans" cxnId="{35AE4676-3346-46FE-B5C6-843936996282}">
      <dgm:prSet/>
      <dgm:spPr/>
      <dgm:t>
        <a:bodyPr/>
        <a:lstStyle/>
        <a:p>
          <a:endParaRPr lang="pl-PL" sz="1600"/>
        </a:p>
      </dgm:t>
    </dgm:pt>
    <dgm:pt modelId="{85EFA71E-D120-4E7C-9B3D-E03572A2B181}">
      <dgm:prSet phldrT="[Tekst]" custT="1"/>
      <dgm:spPr/>
      <dgm:t>
        <a:bodyPr/>
        <a:lstStyle/>
        <a:p>
          <a:r>
            <a:rPr lang="pl-PL" sz="1800" b="1" dirty="0"/>
            <a:t>Knowledge and </a:t>
          </a:r>
          <a:r>
            <a:rPr lang="pl-PL" sz="1800" b="1" dirty="0" err="1"/>
            <a:t>Skills</a:t>
          </a:r>
          <a:r>
            <a:rPr lang="pl-PL" sz="1800" b="1" dirty="0"/>
            <a:t> </a:t>
          </a:r>
          <a:r>
            <a:rPr lang="pl-PL" sz="1800" b="1" dirty="0" err="1"/>
            <a:t>Clusters</a:t>
          </a:r>
          <a:r>
            <a:rPr lang="pl-PL" sz="1800" b="1" dirty="0"/>
            <a:t> </a:t>
          </a:r>
          <a:r>
            <a:rPr lang="pl-PL" sz="1800" b="1" dirty="0" err="1"/>
            <a:t>definition</a:t>
          </a:r>
          <a:r>
            <a:rPr lang="pl-PL" sz="1800" b="1" dirty="0"/>
            <a:t> </a:t>
          </a:r>
        </a:p>
      </dgm:t>
    </dgm:pt>
    <dgm:pt modelId="{74D92865-188D-4CF8-BBB5-6E3DE70CD429}" type="parTrans" cxnId="{CEF13A27-18C0-454D-B588-31C9C88567FE}">
      <dgm:prSet/>
      <dgm:spPr/>
      <dgm:t>
        <a:bodyPr/>
        <a:lstStyle/>
        <a:p>
          <a:endParaRPr lang="pl-PL" sz="1600"/>
        </a:p>
      </dgm:t>
    </dgm:pt>
    <dgm:pt modelId="{A60E6166-05A2-44D2-87E4-16B7AAFF1031}" type="sibTrans" cxnId="{CEF13A27-18C0-454D-B588-31C9C88567FE}">
      <dgm:prSet/>
      <dgm:spPr/>
      <dgm:t>
        <a:bodyPr/>
        <a:lstStyle/>
        <a:p>
          <a:endParaRPr lang="pl-PL" sz="1600"/>
        </a:p>
      </dgm:t>
    </dgm:pt>
    <dgm:pt modelId="{59F08924-AA00-4484-ADEF-92D4174B26D0}">
      <dgm:prSet phldrT="[Tekst]" custT="1"/>
      <dgm:spPr/>
      <dgm:t>
        <a:bodyPr/>
        <a:lstStyle/>
        <a:p>
          <a:r>
            <a:rPr lang="pl-PL" sz="1600" dirty="0"/>
            <a:t>Knowledge, </a:t>
          </a:r>
          <a:r>
            <a:rPr lang="pl-PL" sz="1600" dirty="0" err="1"/>
            <a:t>Skills</a:t>
          </a:r>
          <a:r>
            <a:rPr lang="pl-PL" sz="1600" dirty="0"/>
            <a:t>, </a:t>
          </a:r>
          <a:r>
            <a:rPr lang="pl-PL" sz="1600" dirty="0" err="1"/>
            <a:t>Competences</a:t>
          </a:r>
          <a:endParaRPr lang="pl-PL" sz="1600" dirty="0"/>
        </a:p>
      </dgm:t>
    </dgm:pt>
    <dgm:pt modelId="{AB9E37E2-372B-40BA-95A9-C4498BB2DD70}" type="parTrans" cxnId="{A701061A-12B6-41F3-B197-5C44F3DC634C}">
      <dgm:prSet/>
      <dgm:spPr/>
      <dgm:t>
        <a:bodyPr/>
        <a:lstStyle/>
        <a:p>
          <a:endParaRPr lang="pl-PL" sz="1600"/>
        </a:p>
      </dgm:t>
    </dgm:pt>
    <dgm:pt modelId="{D6C6FDB3-C610-4256-8FA0-B10F1D470853}" type="sibTrans" cxnId="{A701061A-12B6-41F3-B197-5C44F3DC634C}">
      <dgm:prSet/>
      <dgm:spPr/>
      <dgm:t>
        <a:bodyPr/>
        <a:lstStyle/>
        <a:p>
          <a:endParaRPr lang="pl-PL" sz="1600"/>
        </a:p>
      </dgm:t>
    </dgm:pt>
    <dgm:pt modelId="{395FA4B8-CF3A-4D5A-88B4-3368C9105F11}">
      <dgm:prSet phldrT="[Tekst]" custT="1"/>
      <dgm:spPr/>
      <dgm:t>
        <a:bodyPr/>
        <a:lstStyle/>
        <a:p>
          <a:r>
            <a:rPr lang="pl-PL" sz="1600" dirty="0" err="1"/>
            <a:t>Soft</a:t>
          </a:r>
          <a:r>
            <a:rPr lang="pl-PL" sz="1600" dirty="0"/>
            <a:t> </a:t>
          </a:r>
          <a:r>
            <a:rPr lang="pl-PL" sz="1600" dirty="0" err="1"/>
            <a:t>Skills</a:t>
          </a:r>
          <a:endParaRPr lang="pl-PL" sz="1600" dirty="0"/>
        </a:p>
      </dgm:t>
    </dgm:pt>
    <dgm:pt modelId="{F189B42A-1ABB-4399-A91C-B7B1ABDE3921}" type="parTrans" cxnId="{90EA2D77-9068-4756-9DCF-965966F0C721}">
      <dgm:prSet/>
      <dgm:spPr/>
      <dgm:t>
        <a:bodyPr/>
        <a:lstStyle/>
        <a:p>
          <a:endParaRPr lang="pl-PL" sz="1600"/>
        </a:p>
      </dgm:t>
    </dgm:pt>
    <dgm:pt modelId="{F4328EDC-FCAF-488D-A1BF-93C3755588DF}" type="sibTrans" cxnId="{90EA2D77-9068-4756-9DCF-965966F0C721}">
      <dgm:prSet/>
      <dgm:spPr/>
      <dgm:t>
        <a:bodyPr/>
        <a:lstStyle/>
        <a:p>
          <a:endParaRPr lang="pl-PL" sz="1600"/>
        </a:p>
      </dgm:t>
    </dgm:pt>
    <dgm:pt modelId="{30F145B0-C5CD-44FB-B0E0-B45BFB6FC1D6}">
      <dgm:prSet phldrT="[Tekst]" custT="1"/>
      <dgm:spPr/>
      <dgm:t>
        <a:bodyPr/>
        <a:lstStyle/>
        <a:p>
          <a:r>
            <a:rPr lang="pl-PL" sz="1800" b="1" dirty="0"/>
            <a:t>Knowledge and </a:t>
          </a:r>
          <a:r>
            <a:rPr lang="pl-PL" sz="1800" b="1" dirty="0" err="1"/>
            <a:t>Skills</a:t>
          </a:r>
          <a:r>
            <a:rPr lang="pl-PL" sz="1800" b="1" dirty="0"/>
            <a:t> </a:t>
          </a:r>
          <a:r>
            <a:rPr lang="pl-PL" sz="1800" b="1" dirty="0" err="1"/>
            <a:t>Clusters</a:t>
          </a:r>
          <a:r>
            <a:rPr lang="pl-PL" sz="1800" b="1" dirty="0"/>
            <a:t> </a:t>
          </a:r>
          <a:r>
            <a:rPr lang="pl-PL" sz="1800" b="1" dirty="0" err="1"/>
            <a:t>exploration</a:t>
          </a:r>
          <a:endParaRPr lang="pl-PL" sz="1800" b="1" dirty="0"/>
        </a:p>
      </dgm:t>
    </dgm:pt>
    <dgm:pt modelId="{FF5E2D27-9057-481B-97F4-875973EB3062}" type="parTrans" cxnId="{437DC71B-AAE1-436F-A02F-824E703C0B8E}">
      <dgm:prSet/>
      <dgm:spPr/>
      <dgm:t>
        <a:bodyPr/>
        <a:lstStyle/>
        <a:p>
          <a:endParaRPr lang="pl-PL" sz="1600"/>
        </a:p>
      </dgm:t>
    </dgm:pt>
    <dgm:pt modelId="{2A827501-D316-472B-8A62-31122606B239}" type="sibTrans" cxnId="{437DC71B-AAE1-436F-A02F-824E703C0B8E}">
      <dgm:prSet/>
      <dgm:spPr/>
      <dgm:t>
        <a:bodyPr/>
        <a:lstStyle/>
        <a:p>
          <a:endParaRPr lang="pl-PL" sz="1600"/>
        </a:p>
      </dgm:t>
    </dgm:pt>
    <dgm:pt modelId="{4F09654C-7A04-40E4-B0B8-76F11F28F4A5}">
      <dgm:prSet phldrT="[Tekst]" custT="1"/>
      <dgm:spPr/>
      <dgm:t>
        <a:bodyPr/>
        <a:lstStyle/>
        <a:p>
          <a:r>
            <a:rPr lang="pl-PL" sz="1600" dirty="0" err="1"/>
            <a:t>Poliba</a:t>
          </a:r>
          <a:r>
            <a:rPr lang="pl-PL" sz="1600" dirty="0"/>
            <a:t> </a:t>
          </a:r>
        </a:p>
      </dgm:t>
    </dgm:pt>
    <dgm:pt modelId="{011A87E3-00BE-4514-84A4-659013FFAFB8}" type="parTrans" cxnId="{61A92D1A-3D3B-4AEF-944E-067FE2A1B3B3}">
      <dgm:prSet/>
      <dgm:spPr/>
      <dgm:t>
        <a:bodyPr/>
        <a:lstStyle/>
        <a:p>
          <a:endParaRPr lang="pl-PL" sz="1600"/>
        </a:p>
      </dgm:t>
    </dgm:pt>
    <dgm:pt modelId="{92D26632-E240-4628-8D8B-E16CEFF43DCB}" type="sibTrans" cxnId="{61A92D1A-3D3B-4AEF-944E-067FE2A1B3B3}">
      <dgm:prSet/>
      <dgm:spPr/>
      <dgm:t>
        <a:bodyPr/>
        <a:lstStyle/>
        <a:p>
          <a:endParaRPr lang="pl-PL" sz="1600"/>
        </a:p>
      </dgm:t>
    </dgm:pt>
    <dgm:pt modelId="{C886E254-69BD-4EDE-A578-68EDDA787573}">
      <dgm:prSet phldrT="[Tekst]" custT="1"/>
      <dgm:spPr/>
      <dgm:t>
        <a:bodyPr/>
        <a:lstStyle/>
        <a:p>
          <a:r>
            <a:rPr lang="pl-PL" sz="1600" dirty="0"/>
            <a:t>UPM</a:t>
          </a:r>
        </a:p>
      </dgm:t>
    </dgm:pt>
    <dgm:pt modelId="{9260D157-EC1E-4980-80B2-F5967F994010}" type="parTrans" cxnId="{AB38D4E8-2343-4D95-96CA-2CD039504F97}">
      <dgm:prSet/>
      <dgm:spPr/>
      <dgm:t>
        <a:bodyPr/>
        <a:lstStyle/>
        <a:p>
          <a:endParaRPr lang="pl-PL" sz="1600"/>
        </a:p>
      </dgm:t>
    </dgm:pt>
    <dgm:pt modelId="{8B9CD84B-8D82-4FEF-A3A5-7799D701BC0A}" type="sibTrans" cxnId="{AB38D4E8-2343-4D95-96CA-2CD039504F97}">
      <dgm:prSet/>
      <dgm:spPr/>
      <dgm:t>
        <a:bodyPr/>
        <a:lstStyle/>
        <a:p>
          <a:endParaRPr lang="pl-PL" sz="1600"/>
        </a:p>
      </dgm:t>
    </dgm:pt>
    <dgm:pt modelId="{A95AC7AE-29B4-4E6C-87B6-C0F77EAB2975}">
      <dgm:prSet phldrT="[Tekst]" custT="1"/>
      <dgm:spPr/>
      <dgm:t>
        <a:bodyPr/>
        <a:lstStyle/>
        <a:p>
          <a:r>
            <a:rPr lang="pl-PL" sz="1600" dirty="0"/>
            <a:t>Digital Technologies</a:t>
          </a:r>
        </a:p>
      </dgm:t>
    </dgm:pt>
    <dgm:pt modelId="{2ABC5AF0-67CF-48BC-B9A9-6E2452B22636}" type="parTrans" cxnId="{EA8E589C-FA54-43E6-8C90-472332DC55C0}">
      <dgm:prSet/>
      <dgm:spPr/>
      <dgm:t>
        <a:bodyPr/>
        <a:lstStyle/>
        <a:p>
          <a:endParaRPr lang="pl-PL" sz="1600"/>
        </a:p>
      </dgm:t>
    </dgm:pt>
    <dgm:pt modelId="{3B8D31CF-1270-4F1C-8E63-27A9C92D1A19}" type="sibTrans" cxnId="{EA8E589C-FA54-43E6-8C90-472332DC55C0}">
      <dgm:prSet/>
      <dgm:spPr/>
      <dgm:t>
        <a:bodyPr/>
        <a:lstStyle/>
        <a:p>
          <a:endParaRPr lang="pl-PL" sz="1600"/>
        </a:p>
      </dgm:t>
    </dgm:pt>
    <dgm:pt modelId="{B47A99C3-7F06-4A1C-BE0D-AD6C7DEA7C86}">
      <dgm:prSet phldrT="[Tekst]" custT="1"/>
      <dgm:spPr/>
      <dgm:t>
        <a:bodyPr/>
        <a:lstStyle/>
        <a:p>
          <a:r>
            <a:rPr lang="pl-PL" sz="1600" dirty="0" err="1"/>
            <a:t>Analytical</a:t>
          </a:r>
          <a:r>
            <a:rPr lang="pl-PL" sz="1600" dirty="0"/>
            <a:t> </a:t>
          </a:r>
          <a:r>
            <a:rPr lang="pl-PL" sz="1600" dirty="0" err="1"/>
            <a:t>Skills</a:t>
          </a:r>
          <a:endParaRPr lang="pl-PL" sz="1600" dirty="0"/>
        </a:p>
      </dgm:t>
    </dgm:pt>
    <dgm:pt modelId="{555C7AB5-3D25-49C8-9861-216354E5ACA6}" type="parTrans" cxnId="{9042BEDA-D347-4BBC-8C22-F028FE668A07}">
      <dgm:prSet/>
      <dgm:spPr/>
      <dgm:t>
        <a:bodyPr/>
        <a:lstStyle/>
        <a:p>
          <a:endParaRPr lang="pl-PL" sz="1600"/>
        </a:p>
      </dgm:t>
    </dgm:pt>
    <dgm:pt modelId="{4E4BF02A-F161-4682-8AAE-AC06C3086A23}" type="sibTrans" cxnId="{9042BEDA-D347-4BBC-8C22-F028FE668A07}">
      <dgm:prSet/>
      <dgm:spPr/>
      <dgm:t>
        <a:bodyPr/>
        <a:lstStyle/>
        <a:p>
          <a:endParaRPr lang="pl-PL" sz="1600"/>
        </a:p>
      </dgm:t>
    </dgm:pt>
    <dgm:pt modelId="{05CF6F0B-F4D1-4F94-9654-51208BA7F565}">
      <dgm:prSet phldrT="[Tekst]" custT="1"/>
      <dgm:spPr/>
      <dgm:t>
        <a:bodyPr/>
        <a:lstStyle/>
        <a:p>
          <a:r>
            <a:rPr lang="pl-PL" sz="1600" dirty="0" err="1"/>
            <a:t>Liu</a:t>
          </a:r>
          <a:endParaRPr lang="pl-PL" sz="1600" dirty="0"/>
        </a:p>
      </dgm:t>
    </dgm:pt>
    <dgm:pt modelId="{162F31E5-8DEE-4864-B0C0-ED028D8C14B5}" type="parTrans" cxnId="{E5B80EB2-E269-4A7C-A288-159F84790649}">
      <dgm:prSet/>
      <dgm:spPr/>
      <dgm:t>
        <a:bodyPr/>
        <a:lstStyle/>
        <a:p>
          <a:endParaRPr lang="pl-PL" sz="1600"/>
        </a:p>
      </dgm:t>
    </dgm:pt>
    <dgm:pt modelId="{5332C004-1931-4725-8E3A-E583E7370EDB}" type="sibTrans" cxnId="{E5B80EB2-E269-4A7C-A288-159F84790649}">
      <dgm:prSet/>
      <dgm:spPr/>
      <dgm:t>
        <a:bodyPr/>
        <a:lstStyle/>
        <a:p>
          <a:endParaRPr lang="pl-PL" sz="1600"/>
        </a:p>
      </dgm:t>
    </dgm:pt>
    <dgm:pt modelId="{DC45095D-50E0-4FE2-A9E0-4F2B7037E9DD}">
      <dgm:prSet phldrT="[Tekst]" custT="1"/>
      <dgm:spPr/>
      <dgm:t>
        <a:bodyPr/>
        <a:lstStyle/>
        <a:p>
          <a:r>
            <a:rPr lang="pl-PL" sz="1600" dirty="0"/>
            <a:t>PUT</a:t>
          </a:r>
        </a:p>
      </dgm:t>
    </dgm:pt>
    <dgm:pt modelId="{F78C1A5D-5371-4BEF-95FB-3F9DB86A980C}" type="parTrans" cxnId="{DF5472FC-9F79-405B-AD63-FED9BC17F616}">
      <dgm:prSet/>
      <dgm:spPr/>
      <dgm:t>
        <a:bodyPr/>
        <a:lstStyle/>
        <a:p>
          <a:endParaRPr lang="pl-PL" sz="1600"/>
        </a:p>
      </dgm:t>
    </dgm:pt>
    <dgm:pt modelId="{72CCCD19-C135-46CA-AED8-5EFFC0E99A54}" type="sibTrans" cxnId="{DF5472FC-9F79-405B-AD63-FED9BC17F616}">
      <dgm:prSet/>
      <dgm:spPr/>
      <dgm:t>
        <a:bodyPr/>
        <a:lstStyle/>
        <a:p>
          <a:endParaRPr lang="pl-PL" sz="1600"/>
        </a:p>
      </dgm:t>
    </dgm:pt>
    <dgm:pt modelId="{C226DBF0-CE48-42B8-AADF-7A8A6E96EB98}">
      <dgm:prSet phldrT="[Tekst]" custT="1"/>
      <dgm:spPr/>
      <dgm:t>
        <a:bodyPr/>
        <a:lstStyle/>
        <a:p>
          <a:r>
            <a:rPr lang="pl-PL" sz="1800" b="1" dirty="0"/>
            <a:t>IEM </a:t>
          </a:r>
          <a:r>
            <a:rPr lang="pl-PL" sz="1800" b="1" dirty="0" err="1"/>
            <a:t>programme</a:t>
          </a:r>
          <a:r>
            <a:rPr lang="pl-PL" sz="1800" b="1" dirty="0"/>
            <a:t> design</a:t>
          </a:r>
        </a:p>
      </dgm:t>
    </dgm:pt>
    <dgm:pt modelId="{C6F02207-AE9F-4FFD-B341-C47DB6B306B2}" type="parTrans" cxnId="{8A68E7A9-023C-4588-9E9B-11A290DCC32A}">
      <dgm:prSet/>
      <dgm:spPr/>
      <dgm:t>
        <a:bodyPr/>
        <a:lstStyle/>
        <a:p>
          <a:endParaRPr lang="pl-PL" sz="1600"/>
        </a:p>
      </dgm:t>
    </dgm:pt>
    <dgm:pt modelId="{DB05F848-76D8-490D-9366-7F2862FEBA49}" type="sibTrans" cxnId="{8A68E7A9-023C-4588-9E9B-11A290DCC32A}">
      <dgm:prSet/>
      <dgm:spPr/>
      <dgm:t>
        <a:bodyPr/>
        <a:lstStyle/>
        <a:p>
          <a:endParaRPr lang="pl-PL" sz="1600"/>
        </a:p>
      </dgm:t>
    </dgm:pt>
    <dgm:pt modelId="{65817A44-4BB7-4C8D-8C4C-904520EFE451}">
      <dgm:prSet phldrT="[Tekst]" custT="1"/>
      <dgm:spPr/>
      <dgm:t>
        <a:bodyPr/>
        <a:lstStyle/>
        <a:p>
          <a:r>
            <a:rPr lang="pl-PL" sz="1600" dirty="0" err="1"/>
            <a:t>Number</a:t>
          </a:r>
          <a:r>
            <a:rPr lang="pl-PL" sz="1600" dirty="0"/>
            <a:t> of </a:t>
          </a:r>
          <a:r>
            <a:rPr lang="pl-PL" sz="1600" dirty="0" err="1"/>
            <a:t>semesters</a:t>
          </a:r>
          <a:endParaRPr lang="pl-PL" sz="1600" dirty="0"/>
        </a:p>
      </dgm:t>
    </dgm:pt>
    <dgm:pt modelId="{FF9B53E5-A73F-4529-AE1F-340710103D3D}" type="parTrans" cxnId="{81F012E2-45E8-4B7B-A7B0-30CEB9791E38}">
      <dgm:prSet/>
      <dgm:spPr/>
      <dgm:t>
        <a:bodyPr/>
        <a:lstStyle/>
        <a:p>
          <a:endParaRPr lang="pl-PL" sz="1600"/>
        </a:p>
      </dgm:t>
    </dgm:pt>
    <dgm:pt modelId="{3757988A-2C18-4B60-AF4D-AAF49676CABE}" type="sibTrans" cxnId="{81F012E2-45E8-4B7B-A7B0-30CEB9791E38}">
      <dgm:prSet/>
      <dgm:spPr/>
      <dgm:t>
        <a:bodyPr/>
        <a:lstStyle/>
        <a:p>
          <a:endParaRPr lang="pl-PL" sz="1600"/>
        </a:p>
      </dgm:t>
    </dgm:pt>
    <dgm:pt modelId="{F0D0A2A4-6AD6-4995-A994-DE7E71CBA683}">
      <dgm:prSet phldrT="[Tekst]" custT="1"/>
      <dgm:spPr/>
      <dgm:t>
        <a:bodyPr/>
        <a:lstStyle/>
        <a:p>
          <a:r>
            <a:rPr lang="pl-PL" sz="1600" dirty="0"/>
            <a:t>Total </a:t>
          </a:r>
          <a:r>
            <a:rPr lang="pl-PL" sz="1600" dirty="0" err="1"/>
            <a:t>number</a:t>
          </a:r>
          <a:r>
            <a:rPr lang="pl-PL" sz="1600" dirty="0"/>
            <a:t> of ECTS</a:t>
          </a:r>
        </a:p>
      </dgm:t>
    </dgm:pt>
    <dgm:pt modelId="{C88E37D2-AA68-4128-8148-368C603A2B89}" type="parTrans" cxnId="{3E9867A8-C497-47B9-9B66-B628A8907F42}">
      <dgm:prSet/>
      <dgm:spPr/>
      <dgm:t>
        <a:bodyPr/>
        <a:lstStyle/>
        <a:p>
          <a:endParaRPr lang="pl-PL" sz="1600"/>
        </a:p>
      </dgm:t>
    </dgm:pt>
    <dgm:pt modelId="{9D2F698B-9033-46B1-9157-611A3E957BDD}" type="sibTrans" cxnId="{3E9867A8-C497-47B9-9B66-B628A8907F42}">
      <dgm:prSet/>
      <dgm:spPr/>
      <dgm:t>
        <a:bodyPr/>
        <a:lstStyle/>
        <a:p>
          <a:endParaRPr lang="pl-PL" sz="1600"/>
        </a:p>
      </dgm:t>
    </dgm:pt>
    <dgm:pt modelId="{A41F4753-3A8A-4570-854B-1EED2354F57B}">
      <dgm:prSet phldrT="[Tekst]" custT="1"/>
      <dgm:spPr/>
      <dgm:t>
        <a:bodyPr/>
        <a:lstStyle/>
        <a:p>
          <a:r>
            <a:rPr lang="pl-PL" sz="1600" dirty="0" err="1"/>
            <a:t>Number</a:t>
          </a:r>
          <a:r>
            <a:rPr lang="pl-PL" sz="1600" dirty="0"/>
            <a:t> of ECTS per </a:t>
          </a:r>
          <a:r>
            <a:rPr lang="pl-PL" sz="1600" dirty="0" err="1"/>
            <a:t>cluster</a:t>
          </a:r>
          <a:endParaRPr lang="pl-PL" sz="1600" dirty="0"/>
        </a:p>
      </dgm:t>
    </dgm:pt>
    <dgm:pt modelId="{79875BD5-7425-425E-877C-7394F6A0A4D5}" type="parTrans" cxnId="{981F3BAC-6261-41DD-91E3-B132674939FF}">
      <dgm:prSet/>
      <dgm:spPr/>
      <dgm:t>
        <a:bodyPr/>
        <a:lstStyle/>
        <a:p>
          <a:endParaRPr lang="pl-PL" sz="1600"/>
        </a:p>
      </dgm:t>
    </dgm:pt>
    <dgm:pt modelId="{18CBD819-730D-4C31-8D5C-B57B96834073}" type="sibTrans" cxnId="{981F3BAC-6261-41DD-91E3-B132674939FF}">
      <dgm:prSet/>
      <dgm:spPr/>
      <dgm:t>
        <a:bodyPr/>
        <a:lstStyle/>
        <a:p>
          <a:endParaRPr lang="pl-PL" sz="1600"/>
        </a:p>
      </dgm:t>
    </dgm:pt>
    <dgm:pt modelId="{FFD92738-768B-48A2-AC2B-C49875A7F701}" type="pres">
      <dgm:prSet presAssocID="{223C595E-F939-4B3E-A867-FDB0244DBE28}" presName="Name0" presStyleCnt="0">
        <dgm:presLayoutVars>
          <dgm:dir/>
          <dgm:animLvl val="lvl"/>
          <dgm:resizeHandles val="exact"/>
        </dgm:presLayoutVars>
      </dgm:prSet>
      <dgm:spPr/>
    </dgm:pt>
    <dgm:pt modelId="{322775D4-403A-4C6F-8191-56B92CA5012F}" type="pres">
      <dgm:prSet presAssocID="{C226DBF0-CE48-42B8-AADF-7A8A6E96EB98}" presName="boxAndChildren" presStyleCnt="0"/>
      <dgm:spPr/>
    </dgm:pt>
    <dgm:pt modelId="{32859A7B-3003-42C5-877A-A68F25A055AA}" type="pres">
      <dgm:prSet presAssocID="{C226DBF0-CE48-42B8-AADF-7A8A6E96EB98}" presName="parentTextBox" presStyleLbl="node1" presStyleIdx="0" presStyleCnt="4"/>
      <dgm:spPr/>
    </dgm:pt>
    <dgm:pt modelId="{DFF24568-D45B-479B-A68B-88542A94BF24}" type="pres">
      <dgm:prSet presAssocID="{C226DBF0-CE48-42B8-AADF-7A8A6E96EB98}" presName="entireBox" presStyleLbl="node1" presStyleIdx="0" presStyleCnt="4"/>
      <dgm:spPr/>
    </dgm:pt>
    <dgm:pt modelId="{41D9E92C-4D75-4B54-B460-B43929332F77}" type="pres">
      <dgm:prSet presAssocID="{C226DBF0-CE48-42B8-AADF-7A8A6E96EB98}" presName="descendantBox" presStyleCnt="0"/>
      <dgm:spPr/>
    </dgm:pt>
    <dgm:pt modelId="{3112F223-3403-43DE-9B18-A8AE77A1A2BE}" type="pres">
      <dgm:prSet presAssocID="{65817A44-4BB7-4C8D-8C4C-904520EFE451}" presName="childTextBox" presStyleLbl="fgAccFollowNode1" presStyleIdx="0" presStyleCnt="13">
        <dgm:presLayoutVars>
          <dgm:bulletEnabled val="1"/>
        </dgm:presLayoutVars>
      </dgm:prSet>
      <dgm:spPr/>
    </dgm:pt>
    <dgm:pt modelId="{E3EFB666-B007-4DB1-9899-2532CDA95C89}" type="pres">
      <dgm:prSet presAssocID="{F0D0A2A4-6AD6-4995-A994-DE7E71CBA683}" presName="childTextBox" presStyleLbl="fgAccFollowNode1" presStyleIdx="1" presStyleCnt="13">
        <dgm:presLayoutVars>
          <dgm:bulletEnabled val="1"/>
        </dgm:presLayoutVars>
      </dgm:prSet>
      <dgm:spPr/>
    </dgm:pt>
    <dgm:pt modelId="{963AD4F4-1069-4B46-8512-13FA66F69989}" type="pres">
      <dgm:prSet presAssocID="{A41F4753-3A8A-4570-854B-1EED2354F57B}" presName="childTextBox" presStyleLbl="fgAccFollowNode1" presStyleIdx="2" presStyleCnt="13">
        <dgm:presLayoutVars>
          <dgm:bulletEnabled val="1"/>
        </dgm:presLayoutVars>
      </dgm:prSet>
      <dgm:spPr/>
    </dgm:pt>
    <dgm:pt modelId="{51C28B6F-C02D-4C8D-9C8D-8452ECF65E11}" type="pres">
      <dgm:prSet presAssocID="{2A827501-D316-472B-8A62-31122606B239}" presName="sp" presStyleCnt="0"/>
      <dgm:spPr/>
    </dgm:pt>
    <dgm:pt modelId="{36DB8A90-6E04-4DEB-9277-15935CF82188}" type="pres">
      <dgm:prSet presAssocID="{30F145B0-C5CD-44FB-B0E0-B45BFB6FC1D6}" presName="arrowAndChildren" presStyleCnt="0"/>
      <dgm:spPr/>
    </dgm:pt>
    <dgm:pt modelId="{DF2E0F47-1889-486E-B85E-2AAD94E9B1D2}" type="pres">
      <dgm:prSet presAssocID="{30F145B0-C5CD-44FB-B0E0-B45BFB6FC1D6}" presName="parentTextArrow" presStyleLbl="node1" presStyleIdx="0" presStyleCnt="4"/>
      <dgm:spPr/>
    </dgm:pt>
    <dgm:pt modelId="{FBBCCBE5-391E-4CA1-B4D3-47FE346AFCD9}" type="pres">
      <dgm:prSet presAssocID="{30F145B0-C5CD-44FB-B0E0-B45BFB6FC1D6}" presName="arrow" presStyleLbl="node1" presStyleIdx="1" presStyleCnt="4"/>
      <dgm:spPr/>
    </dgm:pt>
    <dgm:pt modelId="{176F7BAB-17DC-4206-AAAC-4735D31CFD67}" type="pres">
      <dgm:prSet presAssocID="{30F145B0-C5CD-44FB-B0E0-B45BFB6FC1D6}" presName="descendantArrow" presStyleCnt="0"/>
      <dgm:spPr/>
    </dgm:pt>
    <dgm:pt modelId="{5C38A934-A585-436B-A4B1-A80B035EF811}" type="pres">
      <dgm:prSet presAssocID="{4F09654C-7A04-40E4-B0B8-76F11F28F4A5}" presName="childTextArrow" presStyleLbl="fgAccFollowNode1" presStyleIdx="3" presStyleCnt="13">
        <dgm:presLayoutVars>
          <dgm:bulletEnabled val="1"/>
        </dgm:presLayoutVars>
      </dgm:prSet>
      <dgm:spPr/>
    </dgm:pt>
    <dgm:pt modelId="{F7724D47-D33F-424F-97E3-62D9F40E7985}" type="pres">
      <dgm:prSet presAssocID="{C886E254-69BD-4EDE-A578-68EDDA787573}" presName="childTextArrow" presStyleLbl="fgAccFollowNode1" presStyleIdx="4" presStyleCnt="13">
        <dgm:presLayoutVars>
          <dgm:bulletEnabled val="1"/>
        </dgm:presLayoutVars>
      </dgm:prSet>
      <dgm:spPr/>
    </dgm:pt>
    <dgm:pt modelId="{1DE26674-D19B-4AE8-A2BE-E6DEBCF23C58}" type="pres">
      <dgm:prSet presAssocID="{05CF6F0B-F4D1-4F94-9654-51208BA7F565}" presName="childTextArrow" presStyleLbl="fgAccFollowNode1" presStyleIdx="5" presStyleCnt="13">
        <dgm:presLayoutVars>
          <dgm:bulletEnabled val="1"/>
        </dgm:presLayoutVars>
      </dgm:prSet>
      <dgm:spPr/>
    </dgm:pt>
    <dgm:pt modelId="{2E3D877B-2D1B-451D-8368-703097BC95E5}" type="pres">
      <dgm:prSet presAssocID="{DC45095D-50E0-4FE2-A9E0-4F2B7037E9DD}" presName="childTextArrow" presStyleLbl="fgAccFollowNode1" presStyleIdx="6" presStyleCnt="13">
        <dgm:presLayoutVars>
          <dgm:bulletEnabled val="1"/>
        </dgm:presLayoutVars>
      </dgm:prSet>
      <dgm:spPr/>
    </dgm:pt>
    <dgm:pt modelId="{E1A25879-A2BC-4474-9892-2074ED87F6D9}" type="pres">
      <dgm:prSet presAssocID="{A60E6166-05A2-44D2-87E4-16B7AAFF1031}" presName="sp" presStyleCnt="0"/>
      <dgm:spPr/>
    </dgm:pt>
    <dgm:pt modelId="{9452A6C3-A929-4F90-BBAC-74D707422BD1}" type="pres">
      <dgm:prSet presAssocID="{85EFA71E-D120-4E7C-9B3D-E03572A2B181}" presName="arrowAndChildren" presStyleCnt="0"/>
      <dgm:spPr/>
    </dgm:pt>
    <dgm:pt modelId="{02F9E43E-BE81-420C-9F15-36EB91F9F433}" type="pres">
      <dgm:prSet presAssocID="{85EFA71E-D120-4E7C-9B3D-E03572A2B181}" presName="parentTextArrow" presStyleLbl="node1" presStyleIdx="1" presStyleCnt="4"/>
      <dgm:spPr/>
    </dgm:pt>
    <dgm:pt modelId="{D32877D8-F93E-4F9B-9154-2529C511FDDA}" type="pres">
      <dgm:prSet presAssocID="{85EFA71E-D120-4E7C-9B3D-E03572A2B181}" presName="arrow" presStyleLbl="node1" presStyleIdx="2" presStyleCnt="4"/>
      <dgm:spPr/>
    </dgm:pt>
    <dgm:pt modelId="{8D371DF0-65A0-4B9D-8B71-9C74D68B0BE1}" type="pres">
      <dgm:prSet presAssocID="{85EFA71E-D120-4E7C-9B3D-E03572A2B181}" presName="descendantArrow" presStyleCnt="0"/>
      <dgm:spPr/>
    </dgm:pt>
    <dgm:pt modelId="{67C5BDB5-1494-42A7-9D46-FC7FD586EE77}" type="pres">
      <dgm:prSet presAssocID="{59F08924-AA00-4484-ADEF-92D4174B26D0}" presName="childTextArrow" presStyleLbl="fgAccFollowNode1" presStyleIdx="7" presStyleCnt="13">
        <dgm:presLayoutVars>
          <dgm:bulletEnabled val="1"/>
        </dgm:presLayoutVars>
      </dgm:prSet>
      <dgm:spPr/>
    </dgm:pt>
    <dgm:pt modelId="{FBE85D17-1A6E-4FAA-868E-F2DDE7A7102F}" type="pres">
      <dgm:prSet presAssocID="{395FA4B8-CF3A-4D5A-88B4-3368C9105F11}" presName="childTextArrow" presStyleLbl="fgAccFollowNode1" presStyleIdx="8" presStyleCnt="13">
        <dgm:presLayoutVars>
          <dgm:bulletEnabled val="1"/>
        </dgm:presLayoutVars>
      </dgm:prSet>
      <dgm:spPr/>
    </dgm:pt>
    <dgm:pt modelId="{E9B9B350-61EA-46F0-8DF1-85F0C383519C}" type="pres">
      <dgm:prSet presAssocID="{A95AC7AE-29B4-4E6C-87B6-C0F77EAB2975}" presName="childTextArrow" presStyleLbl="fgAccFollowNode1" presStyleIdx="9" presStyleCnt="13">
        <dgm:presLayoutVars>
          <dgm:bulletEnabled val="1"/>
        </dgm:presLayoutVars>
      </dgm:prSet>
      <dgm:spPr/>
    </dgm:pt>
    <dgm:pt modelId="{31799105-A8D7-430C-944C-722D2621451A}" type="pres">
      <dgm:prSet presAssocID="{B47A99C3-7F06-4A1C-BE0D-AD6C7DEA7C86}" presName="childTextArrow" presStyleLbl="fgAccFollowNode1" presStyleIdx="10" presStyleCnt="13">
        <dgm:presLayoutVars>
          <dgm:bulletEnabled val="1"/>
        </dgm:presLayoutVars>
      </dgm:prSet>
      <dgm:spPr/>
    </dgm:pt>
    <dgm:pt modelId="{F5E55351-6AC5-473D-85B9-C8F605A5A537}" type="pres">
      <dgm:prSet presAssocID="{45BA9835-240B-415C-9D85-841AEF385D99}" presName="sp" presStyleCnt="0"/>
      <dgm:spPr/>
    </dgm:pt>
    <dgm:pt modelId="{7D8823E1-4700-4F3D-B95D-6C0C0D278B78}" type="pres">
      <dgm:prSet presAssocID="{9FAE9C1F-22EB-46BE-AA80-B2EFDE819597}" presName="arrowAndChildren" presStyleCnt="0"/>
      <dgm:spPr/>
    </dgm:pt>
    <dgm:pt modelId="{C256DEB0-515C-4217-B8DC-FFC8F0312BF6}" type="pres">
      <dgm:prSet presAssocID="{9FAE9C1F-22EB-46BE-AA80-B2EFDE819597}" presName="parentTextArrow" presStyleLbl="node1" presStyleIdx="2" presStyleCnt="4"/>
      <dgm:spPr/>
    </dgm:pt>
    <dgm:pt modelId="{CA784B9C-BE80-4F56-B518-F943EBD8E8E0}" type="pres">
      <dgm:prSet presAssocID="{9FAE9C1F-22EB-46BE-AA80-B2EFDE819597}" presName="arrow" presStyleLbl="node1" presStyleIdx="3" presStyleCnt="4"/>
      <dgm:spPr/>
    </dgm:pt>
    <dgm:pt modelId="{977CE868-003B-4A23-B955-C5F0C2884776}" type="pres">
      <dgm:prSet presAssocID="{9FAE9C1F-22EB-46BE-AA80-B2EFDE819597}" presName="descendantArrow" presStyleCnt="0"/>
      <dgm:spPr/>
    </dgm:pt>
    <dgm:pt modelId="{1DD014FE-1F18-4A96-9446-59A9E0006B57}" type="pres">
      <dgm:prSet presAssocID="{F6BECED2-E160-4B87-B602-5E1E023331D7}" presName="childTextArrow" presStyleLbl="fgAccFollowNode1" presStyleIdx="11" presStyleCnt="13">
        <dgm:presLayoutVars>
          <dgm:bulletEnabled val="1"/>
        </dgm:presLayoutVars>
      </dgm:prSet>
      <dgm:spPr/>
    </dgm:pt>
    <dgm:pt modelId="{299B205E-3644-45DB-BAAE-FD1E131B2F02}" type="pres">
      <dgm:prSet presAssocID="{221EBD9B-778F-4A01-BCB0-56B0D6DE7987}" presName="childTextArrow" presStyleLbl="fgAccFollowNode1" presStyleIdx="12" presStyleCnt="13">
        <dgm:presLayoutVars>
          <dgm:bulletEnabled val="1"/>
        </dgm:presLayoutVars>
      </dgm:prSet>
      <dgm:spPr/>
    </dgm:pt>
  </dgm:ptLst>
  <dgm:cxnLst>
    <dgm:cxn modelId="{D2E4DD02-53B9-4A86-91AA-FE9EB8B914BF}" type="presOf" srcId="{B47A99C3-7F06-4A1C-BE0D-AD6C7DEA7C86}" destId="{31799105-A8D7-430C-944C-722D2621451A}" srcOrd="0" destOrd="0" presId="urn:microsoft.com/office/officeart/2005/8/layout/process4"/>
    <dgm:cxn modelId="{1F5FCA06-F818-4DDC-9B32-BB6D09C15426}" type="presOf" srcId="{223C595E-F939-4B3E-A867-FDB0244DBE28}" destId="{FFD92738-768B-48A2-AC2B-C49875A7F701}" srcOrd="0" destOrd="0" presId="urn:microsoft.com/office/officeart/2005/8/layout/process4"/>
    <dgm:cxn modelId="{6BA0660A-01E5-4311-95C7-6C4D51E6B2FB}" type="presOf" srcId="{85EFA71E-D120-4E7C-9B3D-E03572A2B181}" destId="{02F9E43E-BE81-420C-9F15-36EB91F9F433}" srcOrd="0" destOrd="0" presId="urn:microsoft.com/office/officeart/2005/8/layout/process4"/>
    <dgm:cxn modelId="{A701061A-12B6-41F3-B197-5C44F3DC634C}" srcId="{85EFA71E-D120-4E7C-9B3D-E03572A2B181}" destId="{59F08924-AA00-4484-ADEF-92D4174B26D0}" srcOrd="0" destOrd="0" parTransId="{AB9E37E2-372B-40BA-95A9-C4498BB2DD70}" sibTransId="{D6C6FDB3-C610-4256-8FA0-B10F1D470853}"/>
    <dgm:cxn modelId="{61A92D1A-3D3B-4AEF-944E-067FE2A1B3B3}" srcId="{30F145B0-C5CD-44FB-B0E0-B45BFB6FC1D6}" destId="{4F09654C-7A04-40E4-B0B8-76F11F28F4A5}" srcOrd="0" destOrd="0" parTransId="{011A87E3-00BE-4514-84A4-659013FFAFB8}" sibTransId="{92D26632-E240-4628-8D8B-E16CEFF43DCB}"/>
    <dgm:cxn modelId="{437DC71B-AAE1-436F-A02F-824E703C0B8E}" srcId="{223C595E-F939-4B3E-A867-FDB0244DBE28}" destId="{30F145B0-C5CD-44FB-B0E0-B45BFB6FC1D6}" srcOrd="2" destOrd="0" parTransId="{FF5E2D27-9057-481B-97F4-875973EB3062}" sibTransId="{2A827501-D316-472B-8A62-31122606B239}"/>
    <dgm:cxn modelId="{98FEF01B-8DF0-476F-84FF-F0702EA76384}" srcId="{9FAE9C1F-22EB-46BE-AA80-B2EFDE819597}" destId="{F6BECED2-E160-4B87-B602-5E1E023331D7}" srcOrd="0" destOrd="0" parTransId="{1879C461-CA23-48F0-9C8E-18812F79E9AC}" sibTransId="{07F2CA6B-AF16-490B-9CA9-6EE7E5B76CE9}"/>
    <dgm:cxn modelId="{1A29351D-DC7B-4CE4-9F6D-1D1CB125B6A1}" type="presOf" srcId="{F0D0A2A4-6AD6-4995-A994-DE7E71CBA683}" destId="{E3EFB666-B007-4DB1-9899-2532CDA95C89}" srcOrd="0" destOrd="0" presId="urn:microsoft.com/office/officeart/2005/8/layout/process4"/>
    <dgm:cxn modelId="{CEF13A27-18C0-454D-B588-31C9C88567FE}" srcId="{223C595E-F939-4B3E-A867-FDB0244DBE28}" destId="{85EFA71E-D120-4E7C-9B3D-E03572A2B181}" srcOrd="1" destOrd="0" parTransId="{74D92865-188D-4CF8-BBB5-6E3DE70CD429}" sibTransId="{A60E6166-05A2-44D2-87E4-16B7AAFF1031}"/>
    <dgm:cxn modelId="{2A8E7734-D9ED-458C-BEE7-D57A26F7A371}" type="presOf" srcId="{05CF6F0B-F4D1-4F94-9654-51208BA7F565}" destId="{1DE26674-D19B-4AE8-A2BE-E6DEBCF23C58}" srcOrd="0" destOrd="0" presId="urn:microsoft.com/office/officeart/2005/8/layout/process4"/>
    <dgm:cxn modelId="{86E37544-BD6F-4190-90EE-16CDB54E06DB}" type="presOf" srcId="{30F145B0-C5CD-44FB-B0E0-B45BFB6FC1D6}" destId="{FBBCCBE5-391E-4CA1-B4D3-47FE346AFCD9}" srcOrd="1" destOrd="0" presId="urn:microsoft.com/office/officeart/2005/8/layout/process4"/>
    <dgm:cxn modelId="{71947B46-D2EC-40C5-87C4-CE538BC228F4}" type="presOf" srcId="{9FAE9C1F-22EB-46BE-AA80-B2EFDE819597}" destId="{CA784B9C-BE80-4F56-B518-F943EBD8E8E0}" srcOrd="1" destOrd="0" presId="urn:microsoft.com/office/officeart/2005/8/layout/process4"/>
    <dgm:cxn modelId="{5DD8CF48-90BD-47D9-A533-5C8AB96B4427}" type="presOf" srcId="{221EBD9B-778F-4A01-BCB0-56B0D6DE7987}" destId="{299B205E-3644-45DB-BAAE-FD1E131B2F02}" srcOrd="0" destOrd="0" presId="urn:microsoft.com/office/officeart/2005/8/layout/process4"/>
    <dgm:cxn modelId="{C29DC76B-75A8-4667-9B78-D3704945470D}" type="presOf" srcId="{DC45095D-50E0-4FE2-A9E0-4F2B7037E9DD}" destId="{2E3D877B-2D1B-451D-8368-703097BC95E5}" srcOrd="0" destOrd="0" presId="urn:microsoft.com/office/officeart/2005/8/layout/process4"/>
    <dgm:cxn modelId="{FA42376F-04C5-438D-99E8-BAC1FE4DB8B2}" type="presOf" srcId="{A95AC7AE-29B4-4E6C-87B6-C0F77EAB2975}" destId="{E9B9B350-61EA-46F0-8DF1-85F0C383519C}" srcOrd="0" destOrd="0" presId="urn:microsoft.com/office/officeart/2005/8/layout/process4"/>
    <dgm:cxn modelId="{28593654-AA4D-4F3C-B192-C03FF8212BD3}" type="presOf" srcId="{A41F4753-3A8A-4570-854B-1EED2354F57B}" destId="{963AD4F4-1069-4B46-8512-13FA66F69989}" srcOrd="0" destOrd="0" presId="urn:microsoft.com/office/officeart/2005/8/layout/process4"/>
    <dgm:cxn modelId="{35AE4676-3346-46FE-B5C6-843936996282}" srcId="{9FAE9C1F-22EB-46BE-AA80-B2EFDE819597}" destId="{221EBD9B-778F-4A01-BCB0-56B0D6DE7987}" srcOrd="1" destOrd="0" parTransId="{BFA709FD-39A0-435E-B46C-460F1FE23580}" sibTransId="{30B0D086-31A7-4B43-8128-510B27B42C1B}"/>
    <dgm:cxn modelId="{01070757-4C48-4ABF-A656-ACC746BC6308}" type="presOf" srcId="{59F08924-AA00-4484-ADEF-92D4174B26D0}" destId="{67C5BDB5-1494-42A7-9D46-FC7FD586EE77}" srcOrd="0" destOrd="0" presId="urn:microsoft.com/office/officeart/2005/8/layout/process4"/>
    <dgm:cxn modelId="{90EA2D77-9068-4756-9DCF-965966F0C721}" srcId="{85EFA71E-D120-4E7C-9B3D-E03572A2B181}" destId="{395FA4B8-CF3A-4D5A-88B4-3368C9105F11}" srcOrd="1" destOrd="0" parTransId="{F189B42A-1ABB-4399-A91C-B7B1ABDE3921}" sibTransId="{F4328EDC-FCAF-488D-A1BF-93C3755588DF}"/>
    <dgm:cxn modelId="{5B50AB57-BAC1-478C-AEAF-4CD0291CA933}" type="presOf" srcId="{85EFA71E-D120-4E7C-9B3D-E03572A2B181}" destId="{D32877D8-F93E-4F9B-9154-2529C511FDDA}" srcOrd="1" destOrd="0" presId="urn:microsoft.com/office/officeart/2005/8/layout/process4"/>
    <dgm:cxn modelId="{A8D44B7C-5A87-4D86-B8D7-F0175C147309}" type="presOf" srcId="{C226DBF0-CE48-42B8-AADF-7A8A6E96EB98}" destId="{32859A7B-3003-42C5-877A-A68F25A055AA}" srcOrd="0" destOrd="0" presId="urn:microsoft.com/office/officeart/2005/8/layout/process4"/>
    <dgm:cxn modelId="{9A0C4481-10C8-46B5-8E2D-45A00FFDA803}" type="presOf" srcId="{65817A44-4BB7-4C8D-8C4C-904520EFE451}" destId="{3112F223-3403-43DE-9B18-A8AE77A1A2BE}" srcOrd="0" destOrd="0" presId="urn:microsoft.com/office/officeart/2005/8/layout/process4"/>
    <dgm:cxn modelId="{AF4A9188-049D-45FD-A117-3D61B23D68E0}" type="presOf" srcId="{395FA4B8-CF3A-4D5A-88B4-3368C9105F11}" destId="{FBE85D17-1A6E-4FAA-868E-F2DDE7A7102F}" srcOrd="0" destOrd="0" presId="urn:microsoft.com/office/officeart/2005/8/layout/process4"/>
    <dgm:cxn modelId="{38D33A8D-6093-4B01-B750-B97A0577092F}" type="presOf" srcId="{30F145B0-C5CD-44FB-B0E0-B45BFB6FC1D6}" destId="{DF2E0F47-1889-486E-B85E-2AAD94E9B1D2}" srcOrd="0" destOrd="0" presId="urn:microsoft.com/office/officeart/2005/8/layout/process4"/>
    <dgm:cxn modelId="{5757C48E-1064-48A3-B432-3692DDB764A8}" type="presOf" srcId="{F6BECED2-E160-4B87-B602-5E1E023331D7}" destId="{1DD014FE-1F18-4A96-9446-59A9E0006B57}" srcOrd="0" destOrd="0" presId="urn:microsoft.com/office/officeart/2005/8/layout/process4"/>
    <dgm:cxn modelId="{F0EF9E94-0D4A-44E7-BEE3-5A3A32698740}" type="presOf" srcId="{C886E254-69BD-4EDE-A578-68EDDA787573}" destId="{F7724D47-D33F-424F-97E3-62D9F40E7985}" srcOrd="0" destOrd="0" presId="urn:microsoft.com/office/officeart/2005/8/layout/process4"/>
    <dgm:cxn modelId="{EA8E589C-FA54-43E6-8C90-472332DC55C0}" srcId="{85EFA71E-D120-4E7C-9B3D-E03572A2B181}" destId="{A95AC7AE-29B4-4E6C-87B6-C0F77EAB2975}" srcOrd="2" destOrd="0" parTransId="{2ABC5AF0-67CF-48BC-B9A9-6E2452B22636}" sibTransId="{3B8D31CF-1270-4F1C-8E63-27A9C92D1A19}"/>
    <dgm:cxn modelId="{3E9867A8-C497-47B9-9B66-B628A8907F42}" srcId="{C226DBF0-CE48-42B8-AADF-7A8A6E96EB98}" destId="{F0D0A2A4-6AD6-4995-A994-DE7E71CBA683}" srcOrd="1" destOrd="0" parTransId="{C88E37D2-AA68-4128-8148-368C603A2B89}" sibTransId="{9D2F698B-9033-46B1-9157-611A3E957BDD}"/>
    <dgm:cxn modelId="{8A68E7A9-023C-4588-9E9B-11A290DCC32A}" srcId="{223C595E-F939-4B3E-A867-FDB0244DBE28}" destId="{C226DBF0-CE48-42B8-AADF-7A8A6E96EB98}" srcOrd="3" destOrd="0" parTransId="{C6F02207-AE9F-4FFD-B341-C47DB6B306B2}" sibTransId="{DB05F848-76D8-490D-9366-7F2862FEBA49}"/>
    <dgm:cxn modelId="{981F3BAC-6261-41DD-91E3-B132674939FF}" srcId="{C226DBF0-CE48-42B8-AADF-7A8A6E96EB98}" destId="{A41F4753-3A8A-4570-854B-1EED2354F57B}" srcOrd="2" destOrd="0" parTransId="{79875BD5-7425-425E-877C-7394F6A0A4D5}" sibTransId="{18CBD819-730D-4C31-8D5C-B57B96834073}"/>
    <dgm:cxn modelId="{0B4B3FB0-2430-44F9-88FF-DCEA2F906ECA}" srcId="{223C595E-F939-4B3E-A867-FDB0244DBE28}" destId="{9FAE9C1F-22EB-46BE-AA80-B2EFDE819597}" srcOrd="0" destOrd="0" parTransId="{29DB692E-70D8-45AD-9870-EA96D8E6906F}" sibTransId="{45BA9835-240B-415C-9D85-841AEF385D99}"/>
    <dgm:cxn modelId="{E5B80EB2-E269-4A7C-A288-159F84790649}" srcId="{30F145B0-C5CD-44FB-B0E0-B45BFB6FC1D6}" destId="{05CF6F0B-F4D1-4F94-9654-51208BA7F565}" srcOrd="2" destOrd="0" parTransId="{162F31E5-8DEE-4864-B0C0-ED028D8C14B5}" sibTransId="{5332C004-1931-4725-8E3A-E583E7370EDB}"/>
    <dgm:cxn modelId="{9042BEDA-D347-4BBC-8C22-F028FE668A07}" srcId="{85EFA71E-D120-4E7C-9B3D-E03572A2B181}" destId="{B47A99C3-7F06-4A1C-BE0D-AD6C7DEA7C86}" srcOrd="3" destOrd="0" parTransId="{555C7AB5-3D25-49C8-9861-216354E5ACA6}" sibTransId="{4E4BF02A-F161-4682-8AAE-AC06C3086A23}"/>
    <dgm:cxn modelId="{79BE62DC-A23C-4166-BDCF-B5DD9EE265AE}" type="presOf" srcId="{9FAE9C1F-22EB-46BE-AA80-B2EFDE819597}" destId="{C256DEB0-515C-4217-B8DC-FFC8F0312BF6}" srcOrd="0" destOrd="0" presId="urn:microsoft.com/office/officeart/2005/8/layout/process4"/>
    <dgm:cxn modelId="{81F012E2-45E8-4B7B-A7B0-30CEB9791E38}" srcId="{C226DBF0-CE48-42B8-AADF-7A8A6E96EB98}" destId="{65817A44-4BB7-4C8D-8C4C-904520EFE451}" srcOrd="0" destOrd="0" parTransId="{FF9B53E5-A73F-4529-AE1F-340710103D3D}" sibTransId="{3757988A-2C18-4B60-AF4D-AAF49676CABE}"/>
    <dgm:cxn modelId="{AB38D4E8-2343-4D95-96CA-2CD039504F97}" srcId="{30F145B0-C5CD-44FB-B0E0-B45BFB6FC1D6}" destId="{C886E254-69BD-4EDE-A578-68EDDA787573}" srcOrd="1" destOrd="0" parTransId="{9260D157-EC1E-4980-80B2-F5967F994010}" sibTransId="{8B9CD84B-8D82-4FEF-A3A5-7799D701BC0A}"/>
    <dgm:cxn modelId="{56F29FF0-AAFC-46B5-AA67-8C3AD1B3C1CA}" type="presOf" srcId="{C226DBF0-CE48-42B8-AADF-7A8A6E96EB98}" destId="{DFF24568-D45B-479B-A68B-88542A94BF24}" srcOrd="1" destOrd="0" presId="urn:microsoft.com/office/officeart/2005/8/layout/process4"/>
    <dgm:cxn modelId="{1EA15BF2-B392-41F6-B10D-479440C6E5BA}" type="presOf" srcId="{4F09654C-7A04-40E4-B0B8-76F11F28F4A5}" destId="{5C38A934-A585-436B-A4B1-A80B035EF811}" srcOrd="0" destOrd="0" presId="urn:microsoft.com/office/officeart/2005/8/layout/process4"/>
    <dgm:cxn modelId="{DF5472FC-9F79-405B-AD63-FED9BC17F616}" srcId="{30F145B0-C5CD-44FB-B0E0-B45BFB6FC1D6}" destId="{DC45095D-50E0-4FE2-A9E0-4F2B7037E9DD}" srcOrd="3" destOrd="0" parTransId="{F78C1A5D-5371-4BEF-95FB-3F9DB86A980C}" sibTransId="{72CCCD19-C135-46CA-AED8-5EFFC0E99A54}"/>
    <dgm:cxn modelId="{1D0414BD-52EF-41D0-BD6D-204927EFE8C4}" type="presParOf" srcId="{FFD92738-768B-48A2-AC2B-C49875A7F701}" destId="{322775D4-403A-4C6F-8191-56B92CA5012F}" srcOrd="0" destOrd="0" presId="urn:microsoft.com/office/officeart/2005/8/layout/process4"/>
    <dgm:cxn modelId="{DB90BC3F-FA8F-4499-A9F3-6C9732955623}" type="presParOf" srcId="{322775D4-403A-4C6F-8191-56B92CA5012F}" destId="{32859A7B-3003-42C5-877A-A68F25A055AA}" srcOrd="0" destOrd="0" presId="urn:microsoft.com/office/officeart/2005/8/layout/process4"/>
    <dgm:cxn modelId="{26ABE0CE-C7B7-49CC-A7EC-EDE3C36E77D1}" type="presParOf" srcId="{322775D4-403A-4C6F-8191-56B92CA5012F}" destId="{DFF24568-D45B-479B-A68B-88542A94BF24}" srcOrd="1" destOrd="0" presId="urn:microsoft.com/office/officeart/2005/8/layout/process4"/>
    <dgm:cxn modelId="{FB9B1DB9-F93C-40B6-B0C4-7F81C980D915}" type="presParOf" srcId="{322775D4-403A-4C6F-8191-56B92CA5012F}" destId="{41D9E92C-4D75-4B54-B460-B43929332F77}" srcOrd="2" destOrd="0" presId="urn:microsoft.com/office/officeart/2005/8/layout/process4"/>
    <dgm:cxn modelId="{DAFF0B23-7EC9-4D19-8B83-BAAAB217F724}" type="presParOf" srcId="{41D9E92C-4D75-4B54-B460-B43929332F77}" destId="{3112F223-3403-43DE-9B18-A8AE77A1A2BE}" srcOrd="0" destOrd="0" presId="urn:microsoft.com/office/officeart/2005/8/layout/process4"/>
    <dgm:cxn modelId="{DBFF28F7-BAF1-40BE-B597-B0042AC4FEC3}" type="presParOf" srcId="{41D9E92C-4D75-4B54-B460-B43929332F77}" destId="{E3EFB666-B007-4DB1-9899-2532CDA95C89}" srcOrd="1" destOrd="0" presId="urn:microsoft.com/office/officeart/2005/8/layout/process4"/>
    <dgm:cxn modelId="{046800CB-1854-4E1B-9BFF-D008821B8A1B}" type="presParOf" srcId="{41D9E92C-4D75-4B54-B460-B43929332F77}" destId="{963AD4F4-1069-4B46-8512-13FA66F69989}" srcOrd="2" destOrd="0" presId="urn:microsoft.com/office/officeart/2005/8/layout/process4"/>
    <dgm:cxn modelId="{2353B433-7BB7-48CA-B8C8-58F2C30296AB}" type="presParOf" srcId="{FFD92738-768B-48A2-AC2B-C49875A7F701}" destId="{51C28B6F-C02D-4C8D-9C8D-8452ECF65E11}" srcOrd="1" destOrd="0" presId="urn:microsoft.com/office/officeart/2005/8/layout/process4"/>
    <dgm:cxn modelId="{B65E2320-1911-40E0-A015-0C0BABC37D4F}" type="presParOf" srcId="{FFD92738-768B-48A2-AC2B-C49875A7F701}" destId="{36DB8A90-6E04-4DEB-9277-15935CF82188}" srcOrd="2" destOrd="0" presId="urn:microsoft.com/office/officeart/2005/8/layout/process4"/>
    <dgm:cxn modelId="{348A1D99-73C3-406D-9A0C-7F9BAE1F8A56}" type="presParOf" srcId="{36DB8A90-6E04-4DEB-9277-15935CF82188}" destId="{DF2E0F47-1889-486E-B85E-2AAD94E9B1D2}" srcOrd="0" destOrd="0" presId="urn:microsoft.com/office/officeart/2005/8/layout/process4"/>
    <dgm:cxn modelId="{7F24504D-B1E3-432F-ABE6-465469B05A8F}" type="presParOf" srcId="{36DB8A90-6E04-4DEB-9277-15935CF82188}" destId="{FBBCCBE5-391E-4CA1-B4D3-47FE346AFCD9}" srcOrd="1" destOrd="0" presId="urn:microsoft.com/office/officeart/2005/8/layout/process4"/>
    <dgm:cxn modelId="{8E92C0D9-7501-4A22-B731-5BC5E6E5BFC8}" type="presParOf" srcId="{36DB8A90-6E04-4DEB-9277-15935CF82188}" destId="{176F7BAB-17DC-4206-AAAC-4735D31CFD67}" srcOrd="2" destOrd="0" presId="urn:microsoft.com/office/officeart/2005/8/layout/process4"/>
    <dgm:cxn modelId="{6D361EF9-8286-455B-B709-DD6C52698E27}" type="presParOf" srcId="{176F7BAB-17DC-4206-AAAC-4735D31CFD67}" destId="{5C38A934-A585-436B-A4B1-A80B035EF811}" srcOrd="0" destOrd="0" presId="urn:microsoft.com/office/officeart/2005/8/layout/process4"/>
    <dgm:cxn modelId="{E7CEA00A-7A95-4E90-8C7B-F714AAF3032B}" type="presParOf" srcId="{176F7BAB-17DC-4206-AAAC-4735D31CFD67}" destId="{F7724D47-D33F-424F-97E3-62D9F40E7985}" srcOrd="1" destOrd="0" presId="urn:microsoft.com/office/officeart/2005/8/layout/process4"/>
    <dgm:cxn modelId="{B6DB9677-8959-46EE-9E0C-4DA43C59405B}" type="presParOf" srcId="{176F7BAB-17DC-4206-AAAC-4735D31CFD67}" destId="{1DE26674-D19B-4AE8-A2BE-E6DEBCF23C58}" srcOrd="2" destOrd="0" presId="urn:microsoft.com/office/officeart/2005/8/layout/process4"/>
    <dgm:cxn modelId="{9F7C9E06-B64A-4D2C-A11B-FF3C129B641E}" type="presParOf" srcId="{176F7BAB-17DC-4206-AAAC-4735D31CFD67}" destId="{2E3D877B-2D1B-451D-8368-703097BC95E5}" srcOrd="3" destOrd="0" presId="urn:microsoft.com/office/officeart/2005/8/layout/process4"/>
    <dgm:cxn modelId="{D114D821-3F3C-458C-8193-8FB445129CD2}" type="presParOf" srcId="{FFD92738-768B-48A2-AC2B-C49875A7F701}" destId="{E1A25879-A2BC-4474-9892-2074ED87F6D9}" srcOrd="3" destOrd="0" presId="urn:microsoft.com/office/officeart/2005/8/layout/process4"/>
    <dgm:cxn modelId="{768C7708-D383-4DA5-B9EB-766C35C2929E}" type="presParOf" srcId="{FFD92738-768B-48A2-AC2B-C49875A7F701}" destId="{9452A6C3-A929-4F90-BBAC-74D707422BD1}" srcOrd="4" destOrd="0" presId="urn:microsoft.com/office/officeart/2005/8/layout/process4"/>
    <dgm:cxn modelId="{000912EC-729A-4708-A09A-867D48E415C0}" type="presParOf" srcId="{9452A6C3-A929-4F90-BBAC-74D707422BD1}" destId="{02F9E43E-BE81-420C-9F15-36EB91F9F433}" srcOrd="0" destOrd="0" presId="urn:microsoft.com/office/officeart/2005/8/layout/process4"/>
    <dgm:cxn modelId="{34EDCF31-84E8-45E9-988D-3367856FB40D}" type="presParOf" srcId="{9452A6C3-A929-4F90-BBAC-74D707422BD1}" destId="{D32877D8-F93E-4F9B-9154-2529C511FDDA}" srcOrd="1" destOrd="0" presId="urn:microsoft.com/office/officeart/2005/8/layout/process4"/>
    <dgm:cxn modelId="{70AD716F-330D-458A-B186-0D2DC40ED36E}" type="presParOf" srcId="{9452A6C3-A929-4F90-BBAC-74D707422BD1}" destId="{8D371DF0-65A0-4B9D-8B71-9C74D68B0BE1}" srcOrd="2" destOrd="0" presId="urn:microsoft.com/office/officeart/2005/8/layout/process4"/>
    <dgm:cxn modelId="{AF6BAC33-8FD9-4105-AC4A-BAFB745AB171}" type="presParOf" srcId="{8D371DF0-65A0-4B9D-8B71-9C74D68B0BE1}" destId="{67C5BDB5-1494-42A7-9D46-FC7FD586EE77}" srcOrd="0" destOrd="0" presId="urn:microsoft.com/office/officeart/2005/8/layout/process4"/>
    <dgm:cxn modelId="{B49AE530-1F6C-44AE-936B-EE146864CF48}" type="presParOf" srcId="{8D371DF0-65A0-4B9D-8B71-9C74D68B0BE1}" destId="{FBE85D17-1A6E-4FAA-868E-F2DDE7A7102F}" srcOrd="1" destOrd="0" presId="urn:microsoft.com/office/officeart/2005/8/layout/process4"/>
    <dgm:cxn modelId="{2CEE5EC7-D93E-4A84-857F-C70024418C28}" type="presParOf" srcId="{8D371DF0-65A0-4B9D-8B71-9C74D68B0BE1}" destId="{E9B9B350-61EA-46F0-8DF1-85F0C383519C}" srcOrd="2" destOrd="0" presId="urn:microsoft.com/office/officeart/2005/8/layout/process4"/>
    <dgm:cxn modelId="{6F1FD6AE-F50C-4126-B511-C5BD12ACD64A}" type="presParOf" srcId="{8D371DF0-65A0-4B9D-8B71-9C74D68B0BE1}" destId="{31799105-A8D7-430C-944C-722D2621451A}" srcOrd="3" destOrd="0" presId="urn:microsoft.com/office/officeart/2005/8/layout/process4"/>
    <dgm:cxn modelId="{905D5A4C-1E22-4229-A708-B743D1A18DD4}" type="presParOf" srcId="{FFD92738-768B-48A2-AC2B-C49875A7F701}" destId="{F5E55351-6AC5-473D-85B9-C8F605A5A537}" srcOrd="5" destOrd="0" presId="urn:microsoft.com/office/officeart/2005/8/layout/process4"/>
    <dgm:cxn modelId="{5B50E4D6-9414-4B0D-9C8B-83B27A1F7154}" type="presParOf" srcId="{FFD92738-768B-48A2-AC2B-C49875A7F701}" destId="{7D8823E1-4700-4F3D-B95D-6C0C0D278B78}" srcOrd="6" destOrd="0" presId="urn:microsoft.com/office/officeart/2005/8/layout/process4"/>
    <dgm:cxn modelId="{22985937-BBA3-4A7B-8652-F07B1EA9193C}" type="presParOf" srcId="{7D8823E1-4700-4F3D-B95D-6C0C0D278B78}" destId="{C256DEB0-515C-4217-B8DC-FFC8F0312BF6}" srcOrd="0" destOrd="0" presId="urn:microsoft.com/office/officeart/2005/8/layout/process4"/>
    <dgm:cxn modelId="{7DBCAB2B-9C37-4B37-AD9A-E497ADBFA775}" type="presParOf" srcId="{7D8823E1-4700-4F3D-B95D-6C0C0D278B78}" destId="{CA784B9C-BE80-4F56-B518-F943EBD8E8E0}" srcOrd="1" destOrd="0" presId="urn:microsoft.com/office/officeart/2005/8/layout/process4"/>
    <dgm:cxn modelId="{43391CD7-E310-4C2F-A9C3-2087D71D87AA}" type="presParOf" srcId="{7D8823E1-4700-4F3D-B95D-6C0C0D278B78}" destId="{977CE868-003B-4A23-B955-C5F0C2884776}" srcOrd="2" destOrd="0" presId="urn:microsoft.com/office/officeart/2005/8/layout/process4"/>
    <dgm:cxn modelId="{1BBD6F5C-C91F-4C80-9A00-C04596659329}" type="presParOf" srcId="{977CE868-003B-4A23-B955-C5F0C2884776}" destId="{1DD014FE-1F18-4A96-9446-59A9E0006B57}" srcOrd="0" destOrd="0" presId="urn:microsoft.com/office/officeart/2005/8/layout/process4"/>
    <dgm:cxn modelId="{4EE2B8F3-559C-4D52-9773-F6053ACB7EF4}" type="presParOf" srcId="{977CE868-003B-4A23-B955-C5F0C2884776}" destId="{299B205E-3644-45DB-BAAE-FD1E131B2F02}" srcOrd="1" destOrd="0" presId="urn:microsoft.com/office/officeart/2005/8/layout/process4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223C595E-F939-4B3E-A867-FDB0244DBE28}" type="doc">
      <dgm:prSet loTypeId="urn:microsoft.com/office/officeart/2005/8/layout/process4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l-PL"/>
        </a:p>
      </dgm:t>
    </dgm:pt>
    <dgm:pt modelId="{9FAE9C1F-22EB-46BE-AA80-B2EFDE819597}">
      <dgm:prSet phldrT="[Tekst]" custT="1"/>
      <dgm:spPr/>
      <dgm:t>
        <a:bodyPr/>
        <a:lstStyle/>
        <a:p>
          <a:r>
            <a:rPr lang="pl-PL" sz="1800" b="1" dirty="0" err="1"/>
            <a:t>BoK</a:t>
          </a:r>
          <a:r>
            <a:rPr lang="pl-PL" sz="1800" b="1" dirty="0"/>
            <a:t> </a:t>
          </a:r>
          <a:r>
            <a:rPr lang="pl-PL" sz="1800" b="1" dirty="0" err="1"/>
            <a:t>analysis</a:t>
          </a:r>
          <a:endParaRPr lang="pl-PL" sz="1800" b="1" dirty="0"/>
        </a:p>
      </dgm:t>
    </dgm:pt>
    <dgm:pt modelId="{29DB692E-70D8-45AD-9870-EA96D8E6906F}" type="parTrans" cxnId="{0B4B3FB0-2430-44F9-88FF-DCEA2F906ECA}">
      <dgm:prSet/>
      <dgm:spPr/>
      <dgm:t>
        <a:bodyPr/>
        <a:lstStyle/>
        <a:p>
          <a:endParaRPr lang="pl-PL" sz="1600"/>
        </a:p>
      </dgm:t>
    </dgm:pt>
    <dgm:pt modelId="{45BA9835-240B-415C-9D85-841AEF385D99}" type="sibTrans" cxnId="{0B4B3FB0-2430-44F9-88FF-DCEA2F906ECA}">
      <dgm:prSet/>
      <dgm:spPr/>
      <dgm:t>
        <a:bodyPr/>
        <a:lstStyle/>
        <a:p>
          <a:endParaRPr lang="pl-PL" sz="1600"/>
        </a:p>
      </dgm:t>
    </dgm:pt>
    <dgm:pt modelId="{F6BECED2-E160-4B87-B602-5E1E023331D7}">
      <dgm:prSet phldrT="[Tekst]" custT="1"/>
      <dgm:spPr/>
      <dgm:t>
        <a:bodyPr/>
        <a:lstStyle/>
        <a:p>
          <a:r>
            <a:rPr lang="pl-PL" sz="1600" dirty="0" err="1"/>
            <a:t>Industry</a:t>
          </a:r>
          <a:r>
            <a:rPr lang="pl-PL" sz="1600" dirty="0"/>
            <a:t> </a:t>
          </a:r>
          <a:r>
            <a:rPr lang="pl-PL" sz="1600" dirty="0" err="1"/>
            <a:t>needs</a:t>
          </a:r>
          <a:endParaRPr lang="pl-PL" sz="1600" dirty="0"/>
        </a:p>
      </dgm:t>
    </dgm:pt>
    <dgm:pt modelId="{1879C461-CA23-48F0-9C8E-18812F79E9AC}" type="parTrans" cxnId="{98FEF01B-8DF0-476F-84FF-F0702EA76384}">
      <dgm:prSet/>
      <dgm:spPr/>
      <dgm:t>
        <a:bodyPr/>
        <a:lstStyle/>
        <a:p>
          <a:endParaRPr lang="pl-PL" sz="1600"/>
        </a:p>
      </dgm:t>
    </dgm:pt>
    <dgm:pt modelId="{07F2CA6B-AF16-490B-9CA9-6EE7E5B76CE9}" type="sibTrans" cxnId="{98FEF01B-8DF0-476F-84FF-F0702EA76384}">
      <dgm:prSet/>
      <dgm:spPr/>
      <dgm:t>
        <a:bodyPr/>
        <a:lstStyle/>
        <a:p>
          <a:endParaRPr lang="pl-PL" sz="1600"/>
        </a:p>
      </dgm:t>
    </dgm:pt>
    <dgm:pt modelId="{221EBD9B-778F-4A01-BCB0-56B0D6DE7987}">
      <dgm:prSet phldrT="[Tekst]" custT="1"/>
      <dgm:spPr/>
      <dgm:t>
        <a:bodyPr/>
        <a:lstStyle/>
        <a:p>
          <a:r>
            <a:rPr lang="pl-PL" sz="1600" dirty="0" err="1"/>
            <a:t>Students</a:t>
          </a:r>
          <a:r>
            <a:rPr lang="pl-PL" sz="1600" dirty="0"/>
            <a:t> </a:t>
          </a:r>
          <a:r>
            <a:rPr lang="pl-PL" sz="1600" dirty="0" err="1"/>
            <a:t>expectations</a:t>
          </a:r>
          <a:endParaRPr lang="pl-PL" sz="1600" dirty="0"/>
        </a:p>
      </dgm:t>
    </dgm:pt>
    <dgm:pt modelId="{BFA709FD-39A0-435E-B46C-460F1FE23580}" type="parTrans" cxnId="{35AE4676-3346-46FE-B5C6-843936996282}">
      <dgm:prSet/>
      <dgm:spPr/>
      <dgm:t>
        <a:bodyPr/>
        <a:lstStyle/>
        <a:p>
          <a:endParaRPr lang="pl-PL" sz="1600"/>
        </a:p>
      </dgm:t>
    </dgm:pt>
    <dgm:pt modelId="{30B0D086-31A7-4B43-8128-510B27B42C1B}" type="sibTrans" cxnId="{35AE4676-3346-46FE-B5C6-843936996282}">
      <dgm:prSet/>
      <dgm:spPr/>
      <dgm:t>
        <a:bodyPr/>
        <a:lstStyle/>
        <a:p>
          <a:endParaRPr lang="pl-PL" sz="1600"/>
        </a:p>
      </dgm:t>
    </dgm:pt>
    <dgm:pt modelId="{85EFA71E-D120-4E7C-9B3D-E03572A2B181}">
      <dgm:prSet phldrT="[Tekst]" custT="1"/>
      <dgm:spPr/>
      <dgm:t>
        <a:bodyPr/>
        <a:lstStyle/>
        <a:p>
          <a:r>
            <a:rPr lang="pl-PL" sz="1800" b="1" dirty="0"/>
            <a:t>Knowledge and </a:t>
          </a:r>
          <a:r>
            <a:rPr lang="pl-PL" sz="1800" b="1" dirty="0" err="1"/>
            <a:t>Skills</a:t>
          </a:r>
          <a:r>
            <a:rPr lang="pl-PL" sz="1800" b="1" dirty="0"/>
            <a:t> </a:t>
          </a:r>
          <a:r>
            <a:rPr lang="pl-PL" sz="1800" b="1" dirty="0" err="1"/>
            <a:t>Clusters</a:t>
          </a:r>
          <a:r>
            <a:rPr lang="pl-PL" sz="1800" b="1" dirty="0"/>
            <a:t> </a:t>
          </a:r>
          <a:r>
            <a:rPr lang="pl-PL" sz="1800" b="1" dirty="0" err="1"/>
            <a:t>definition</a:t>
          </a:r>
          <a:r>
            <a:rPr lang="pl-PL" sz="1800" b="1" dirty="0"/>
            <a:t> </a:t>
          </a:r>
        </a:p>
      </dgm:t>
    </dgm:pt>
    <dgm:pt modelId="{74D92865-188D-4CF8-BBB5-6E3DE70CD429}" type="parTrans" cxnId="{CEF13A27-18C0-454D-B588-31C9C88567FE}">
      <dgm:prSet/>
      <dgm:spPr/>
      <dgm:t>
        <a:bodyPr/>
        <a:lstStyle/>
        <a:p>
          <a:endParaRPr lang="pl-PL" sz="1600"/>
        </a:p>
      </dgm:t>
    </dgm:pt>
    <dgm:pt modelId="{A60E6166-05A2-44D2-87E4-16B7AAFF1031}" type="sibTrans" cxnId="{CEF13A27-18C0-454D-B588-31C9C88567FE}">
      <dgm:prSet/>
      <dgm:spPr/>
      <dgm:t>
        <a:bodyPr/>
        <a:lstStyle/>
        <a:p>
          <a:endParaRPr lang="pl-PL" sz="1600"/>
        </a:p>
      </dgm:t>
    </dgm:pt>
    <dgm:pt modelId="{59F08924-AA00-4484-ADEF-92D4174B26D0}">
      <dgm:prSet phldrT="[Tekst]" custT="1"/>
      <dgm:spPr/>
      <dgm:t>
        <a:bodyPr/>
        <a:lstStyle/>
        <a:p>
          <a:r>
            <a:rPr lang="pl-PL" sz="1600" dirty="0"/>
            <a:t>Knowledge, </a:t>
          </a:r>
          <a:r>
            <a:rPr lang="pl-PL" sz="1600" dirty="0" err="1"/>
            <a:t>Skills</a:t>
          </a:r>
          <a:r>
            <a:rPr lang="pl-PL" sz="1600" dirty="0"/>
            <a:t>, </a:t>
          </a:r>
          <a:r>
            <a:rPr lang="pl-PL" sz="1600" dirty="0" err="1"/>
            <a:t>Competences</a:t>
          </a:r>
          <a:endParaRPr lang="pl-PL" sz="1600" dirty="0"/>
        </a:p>
      </dgm:t>
    </dgm:pt>
    <dgm:pt modelId="{AB9E37E2-372B-40BA-95A9-C4498BB2DD70}" type="parTrans" cxnId="{A701061A-12B6-41F3-B197-5C44F3DC634C}">
      <dgm:prSet/>
      <dgm:spPr/>
      <dgm:t>
        <a:bodyPr/>
        <a:lstStyle/>
        <a:p>
          <a:endParaRPr lang="pl-PL" sz="1600"/>
        </a:p>
      </dgm:t>
    </dgm:pt>
    <dgm:pt modelId="{D6C6FDB3-C610-4256-8FA0-B10F1D470853}" type="sibTrans" cxnId="{A701061A-12B6-41F3-B197-5C44F3DC634C}">
      <dgm:prSet/>
      <dgm:spPr/>
      <dgm:t>
        <a:bodyPr/>
        <a:lstStyle/>
        <a:p>
          <a:endParaRPr lang="pl-PL" sz="1600"/>
        </a:p>
      </dgm:t>
    </dgm:pt>
    <dgm:pt modelId="{395FA4B8-CF3A-4D5A-88B4-3368C9105F11}">
      <dgm:prSet phldrT="[Tekst]" custT="1"/>
      <dgm:spPr/>
      <dgm:t>
        <a:bodyPr/>
        <a:lstStyle/>
        <a:p>
          <a:r>
            <a:rPr lang="pl-PL" sz="1600" dirty="0" err="1"/>
            <a:t>Soft</a:t>
          </a:r>
          <a:r>
            <a:rPr lang="pl-PL" sz="1600" dirty="0"/>
            <a:t> </a:t>
          </a:r>
          <a:r>
            <a:rPr lang="pl-PL" sz="1600" dirty="0" err="1"/>
            <a:t>Skills</a:t>
          </a:r>
          <a:endParaRPr lang="pl-PL" sz="1600" dirty="0"/>
        </a:p>
      </dgm:t>
    </dgm:pt>
    <dgm:pt modelId="{F189B42A-1ABB-4399-A91C-B7B1ABDE3921}" type="parTrans" cxnId="{90EA2D77-9068-4756-9DCF-965966F0C721}">
      <dgm:prSet/>
      <dgm:spPr/>
      <dgm:t>
        <a:bodyPr/>
        <a:lstStyle/>
        <a:p>
          <a:endParaRPr lang="pl-PL" sz="1600"/>
        </a:p>
      </dgm:t>
    </dgm:pt>
    <dgm:pt modelId="{F4328EDC-FCAF-488D-A1BF-93C3755588DF}" type="sibTrans" cxnId="{90EA2D77-9068-4756-9DCF-965966F0C721}">
      <dgm:prSet/>
      <dgm:spPr/>
      <dgm:t>
        <a:bodyPr/>
        <a:lstStyle/>
        <a:p>
          <a:endParaRPr lang="pl-PL" sz="1600"/>
        </a:p>
      </dgm:t>
    </dgm:pt>
    <dgm:pt modelId="{30F145B0-C5CD-44FB-B0E0-B45BFB6FC1D6}">
      <dgm:prSet phldrT="[Tekst]" custT="1"/>
      <dgm:spPr/>
      <dgm:t>
        <a:bodyPr/>
        <a:lstStyle/>
        <a:p>
          <a:r>
            <a:rPr lang="pl-PL" sz="1800" b="1" dirty="0"/>
            <a:t>Knowledge and </a:t>
          </a:r>
          <a:r>
            <a:rPr lang="pl-PL" sz="1800" b="1" dirty="0" err="1"/>
            <a:t>Skills</a:t>
          </a:r>
          <a:r>
            <a:rPr lang="pl-PL" sz="1800" b="1" dirty="0"/>
            <a:t> </a:t>
          </a:r>
          <a:r>
            <a:rPr lang="pl-PL" sz="1800" b="1" dirty="0" err="1"/>
            <a:t>Clusters</a:t>
          </a:r>
          <a:r>
            <a:rPr lang="pl-PL" sz="1800" b="1" dirty="0"/>
            <a:t> </a:t>
          </a:r>
          <a:r>
            <a:rPr lang="pl-PL" sz="1800" b="1" dirty="0" err="1"/>
            <a:t>exploration</a:t>
          </a:r>
          <a:endParaRPr lang="pl-PL" sz="1800" b="1" dirty="0"/>
        </a:p>
      </dgm:t>
    </dgm:pt>
    <dgm:pt modelId="{FF5E2D27-9057-481B-97F4-875973EB3062}" type="parTrans" cxnId="{437DC71B-AAE1-436F-A02F-824E703C0B8E}">
      <dgm:prSet/>
      <dgm:spPr/>
      <dgm:t>
        <a:bodyPr/>
        <a:lstStyle/>
        <a:p>
          <a:endParaRPr lang="pl-PL" sz="1600"/>
        </a:p>
      </dgm:t>
    </dgm:pt>
    <dgm:pt modelId="{2A827501-D316-472B-8A62-31122606B239}" type="sibTrans" cxnId="{437DC71B-AAE1-436F-A02F-824E703C0B8E}">
      <dgm:prSet/>
      <dgm:spPr/>
      <dgm:t>
        <a:bodyPr/>
        <a:lstStyle/>
        <a:p>
          <a:endParaRPr lang="pl-PL" sz="1600"/>
        </a:p>
      </dgm:t>
    </dgm:pt>
    <dgm:pt modelId="{4F09654C-7A04-40E4-B0B8-76F11F28F4A5}">
      <dgm:prSet phldrT="[Tekst]" custT="1"/>
      <dgm:spPr/>
      <dgm:t>
        <a:bodyPr/>
        <a:lstStyle/>
        <a:p>
          <a:r>
            <a:rPr lang="pl-PL" sz="1600" dirty="0" err="1"/>
            <a:t>Poliba</a:t>
          </a:r>
          <a:r>
            <a:rPr lang="pl-PL" sz="1600" dirty="0"/>
            <a:t> </a:t>
          </a:r>
        </a:p>
      </dgm:t>
    </dgm:pt>
    <dgm:pt modelId="{011A87E3-00BE-4514-84A4-659013FFAFB8}" type="parTrans" cxnId="{61A92D1A-3D3B-4AEF-944E-067FE2A1B3B3}">
      <dgm:prSet/>
      <dgm:spPr/>
      <dgm:t>
        <a:bodyPr/>
        <a:lstStyle/>
        <a:p>
          <a:endParaRPr lang="pl-PL" sz="1600"/>
        </a:p>
      </dgm:t>
    </dgm:pt>
    <dgm:pt modelId="{92D26632-E240-4628-8D8B-E16CEFF43DCB}" type="sibTrans" cxnId="{61A92D1A-3D3B-4AEF-944E-067FE2A1B3B3}">
      <dgm:prSet/>
      <dgm:spPr/>
      <dgm:t>
        <a:bodyPr/>
        <a:lstStyle/>
        <a:p>
          <a:endParaRPr lang="pl-PL" sz="1600"/>
        </a:p>
      </dgm:t>
    </dgm:pt>
    <dgm:pt modelId="{C886E254-69BD-4EDE-A578-68EDDA787573}">
      <dgm:prSet phldrT="[Tekst]" custT="1"/>
      <dgm:spPr/>
      <dgm:t>
        <a:bodyPr/>
        <a:lstStyle/>
        <a:p>
          <a:r>
            <a:rPr lang="pl-PL" sz="1600" dirty="0"/>
            <a:t>UPM</a:t>
          </a:r>
        </a:p>
      </dgm:t>
    </dgm:pt>
    <dgm:pt modelId="{9260D157-EC1E-4980-80B2-F5967F994010}" type="parTrans" cxnId="{AB38D4E8-2343-4D95-96CA-2CD039504F97}">
      <dgm:prSet/>
      <dgm:spPr/>
      <dgm:t>
        <a:bodyPr/>
        <a:lstStyle/>
        <a:p>
          <a:endParaRPr lang="pl-PL" sz="1600"/>
        </a:p>
      </dgm:t>
    </dgm:pt>
    <dgm:pt modelId="{8B9CD84B-8D82-4FEF-A3A5-7799D701BC0A}" type="sibTrans" cxnId="{AB38D4E8-2343-4D95-96CA-2CD039504F97}">
      <dgm:prSet/>
      <dgm:spPr/>
      <dgm:t>
        <a:bodyPr/>
        <a:lstStyle/>
        <a:p>
          <a:endParaRPr lang="pl-PL" sz="1600"/>
        </a:p>
      </dgm:t>
    </dgm:pt>
    <dgm:pt modelId="{A95AC7AE-29B4-4E6C-87B6-C0F77EAB2975}">
      <dgm:prSet phldrT="[Tekst]" custT="1"/>
      <dgm:spPr/>
      <dgm:t>
        <a:bodyPr/>
        <a:lstStyle/>
        <a:p>
          <a:r>
            <a:rPr lang="pl-PL" sz="1600" dirty="0"/>
            <a:t>Digital Technologies</a:t>
          </a:r>
        </a:p>
      </dgm:t>
    </dgm:pt>
    <dgm:pt modelId="{2ABC5AF0-67CF-48BC-B9A9-6E2452B22636}" type="parTrans" cxnId="{EA8E589C-FA54-43E6-8C90-472332DC55C0}">
      <dgm:prSet/>
      <dgm:spPr/>
      <dgm:t>
        <a:bodyPr/>
        <a:lstStyle/>
        <a:p>
          <a:endParaRPr lang="pl-PL" sz="1600"/>
        </a:p>
      </dgm:t>
    </dgm:pt>
    <dgm:pt modelId="{3B8D31CF-1270-4F1C-8E63-27A9C92D1A19}" type="sibTrans" cxnId="{EA8E589C-FA54-43E6-8C90-472332DC55C0}">
      <dgm:prSet/>
      <dgm:spPr/>
      <dgm:t>
        <a:bodyPr/>
        <a:lstStyle/>
        <a:p>
          <a:endParaRPr lang="pl-PL" sz="1600"/>
        </a:p>
      </dgm:t>
    </dgm:pt>
    <dgm:pt modelId="{B47A99C3-7F06-4A1C-BE0D-AD6C7DEA7C86}">
      <dgm:prSet phldrT="[Tekst]" custT="1"/>
      <dgm:spPr/>
      <dgm:t>
        <a:bodyPr/>
        <a:lstStyle/>
        <a:p>
          <a:r>
            <a:rPr lang="pl-PL" sz="1600" dirty="0" err="1"/>
            <a:t>Analytical</a:t>
          </a:r>
          <a:r>
            <a:rPr lang="pl-PL" sz="1600" dirty="0"/>
            <a:t> </a:t>
          </a:r>
          <a:r>
            <a:rPr lang="pl-PL" sz="1600" dirty="0" err="1"/>
            <a:t>Skills</a:t>
          </a:r>
          <a:endParaRPr lang="pl-PL" sz="1600" dirty="0"/>
        </a:p>
      </dgm:t>
    </dgm:pt>
    <dgm:pt modelId="{555C7AB5-3D25-49C8-9861-216354E5ACA6}" type="parTrans" cxnId="{9042BEDA-D347-4BBC-8C22-F028FE668A07}">
      <dgm:prSet/>
      <dgm:spPr/>
      <dgm:t>
        <a:bodyPr/>
        <a:lstStyle/>
        <a:p>
          <a:endParaRPr lang="pl-PL" sz="1600"/>
        </a:p>
      </dgm:t>
    </dgm:pt>
    <dgm:pt modelId="{4E4BF02A-F161-4682-8AAE-AC06C3086A23}" type="sibTrans" cxnId="{9042BEDA-D347-4BBC-8C22-F028FE668A07}">
      <dgm:prSet/>
      <dgm:spPr/>
      <dgm:t>
        <a:bodyPr/>
        <a:lstStyle/>
        <a:p>
          <a:endParaRPr lang="pl-PL" sz="1600"/>
        </a:p>
      </dgm:t>
    </dgm:pt>
    <dgm:pt modelId="{05CF6F0B-F4D1-4F94-9654-51208BA7F565}">
      <dgm:prSet phldrT="[Tekst]" custT="1"/>
      <dgm:spPr/>
      <dgm:t>
        <a:bodyPr/>
        <a:lstStyle/>
        <a:p>
          <a:r>
            <a:rPr lang="pl-PL" sz="1600" dirty="0" err="1"/>
            <a:t>Liu</a:t>
          </a:r>
          <a:endParaRPr lang="pl-PL" sz="1600" dirty="0"/>
        </a:p>
      </dgm:t>
    </dgm:pt>
    <dgm:pt modelId="{162F31E5-8DEE-4864-B0C0-ED028D8C14B5}" type="parTrans" cxnId="{E5B80EB2-E269-4A7C-A288-159F84790649}">
      <dgm:prSet/>
      <dgm:spPr/>
      <dgm:t>
        <a:bodyPr/>
        <a:lstStyle/>
        <a:p>
          <a:endParaRPr lang="pl-PL" sz="1600"/>
        </a:p>
      </dgm:t>
    </dgm:pt>
    <dgm:pt modelId="{5332C004-1931-4725-8E3A-E583E7370EDB}" type="sibTrans" cxnId="{E5B80EB2-E269-4A7C-A288-159F84790649}">
      <dgm:prSet/>
      <dgm:spPr/>
      <dgm:t>
        <a:bodyPr/>
        <a:lstStyle/>
        <a:p>
          <a:endParaRPr lang="pl-PL" sz="1600"/>
        </a:p>
      </dgm:t>
    </dgm:pt>
    <dgm:pt modelId="{DC45095D-50E0-4FE2-A9E0-4F2B7037E9DD}">
      <dgm:prSet phldrT="[Tekst]" custT="1"/>
      <dgm:spPr/>
      <dgm:t>
        <a:bodyPr/>
        <a:lstStyle/>
        <a:p>
          <a:r>
            <a:rPr lang="pl-PL" sz="1600" dirty="0"/>
            <a:t>PUT</a:t>
          </a:r>
        </a:p>
      </dgm:t>
    </dgm:pt>
    <dgm:pt modelId="{F78C1A5D-5371-4BEF-95FB-3F9DB86A980C}" type="parTrans" cxnId="{DF5472FC-9F79-405B-AD63-FED9BC17F616}">
      <dgm:prSet/>
      <dgm:spPr/>
      <dgm:t>
        <a:bodyPr/>
        <a:lstStyle/>
        <a:p>
          <a:endParaRPr lang="pl-PL" sz="1600"/>
        </a:p>
      </dgm:t>
    </dgm:pt>
    <dgm:pt modelId="{72CCCD19-C135-46CA-AED8-5EFFC0E99A54}" type="sibTrans" cxnId="{DF5472FC-9F79-405B-AD63-FED9BC17F616}">
      <dgm:prSet/>
      <dgm:spPr/>
      <dgm:t>
        <a:bodyPr/>
        <a:lstStyle/>
        <a:p>
          <a:endParaRPr lang="pl-PL" sz="1600"/>
        </a:p>
      </dgm:t>
    </dgm:pt>
    <dgm:pt modelId="{C226DBF0-CE48-42B8-AADF-7A8A6E96EB98}">
      <dgm:prSet phldrT="[Tekst]" custT="1"/>
      <dgm:spPr/>
      <dgm:t>
        <a:bodyPr/>
        <a:lstStyle/>
        <a:p>
          <a:r>
            <a:rPr lang="pl-PL" sz="1800" b="1" dirty="0"/>
            <a:t>IEM </a:t>
          </a:r>
          <a:r>
            <a:rPr lang="pl-PL" sz="1800" b="1" dirty="0" err="1"/>
            <a:t>programme</a:t>
          </a:r>
          <a:r>
            <a:rPr lang="pl-PL" sz="1800" b="1" dirty="0"/>
            <a:t> design</a:t>
          </a:r>
        </a:p>
      </dgm:t>
    </dgm:pt>
    <dgm:pt modelId="{C6F02207-AE9F-4FFD-B341-C47DB6B306B2}" type="parTrans" cxnId="{8A68E7A9-023C-4588-9E9B-11A290DCC32A}">
      <dgm:prSet/>
      <dgm:spPr/>
      <dgm:t>
        <a:bodyPr/>
        <a:lstStyle/>
        <a:p>
          <a:endParaRPr lang="pl-PL" sz="1600"/>
        </a:p>
      </dgm:t>
    </dgm:pt>
    <dgm:pt modelId="{DB05F848-76D8-490D-9366-7F2862FEBA49}" type="sibTrans" cxnId="{8A68E7A9-023C-4588-9E9B-11A290DCC32A}">
      <dgm:prSet/>
      <dgm:spPr/>
      <dgm:t>
        <a:bodyPr/>
        <a:lstStyle/>
        <a:p>
          <a:endParaRPr lang="pl-PL" sz="1600"/>
        </a:p>
      </dgm:t>
    </dgm:pt>
    <dgm:pt modelId="{65817A44-4BB7-4C8D-8C4C-904520EFE451}">
      <dgm:prSet phldrT="[Tekst]" custT="1"/>
      <dgm:spPr/>
      <dgm:t>
        <a:bodyPr/>
        <a:lstStyle/>
        <a:p>
          <a:r>
            <a:rPr lang="pl-PL" sz="1600" dirty="0" err="1"/>
            <a:t>Number</a:t>
          </a:r>
          <a:r>
            <a:rPr lang="pl-PL" sz="1600" dirty="0"/>
            <a:t> of </a:t>
          </a:r>
          <a:r>
            <a:rPr lang="pl-PL" sz="1600" dirty="0" err="1"/>
            <a:t>semesters</a:t>
          </a:r>
          <a:endParaRPr lang="pl-PL" sz="1600" dirty="0"/>
        </a:p>
      </dgm:t>
    </dgm:pt>
    <dgm:pt modelId="{FF9B53E5-A73F-4529-AE1F-340710103D3D}" type="parTrans" cxnId="{81F012E2-45E8-4B7B-A7B0-30CEB9791E38}">
      <dgm:prSet/>
      <dgm:spPr/>
      <dgm:t>
        <a:bodyPr/>
        <a:lstStyle/>
        <a:p>
          <a:endParaRPr lang="pl-PL" sz="1600"/>
        </a:p>
      </dgm:t>
    </dgm:pt>
    <dgm:pt modelId="{3757988A-2C18-4B60-AF4D-AAF49676CABE}" type="sibTrans" cxnId="{81F012E2-45E8-4B7B-A7B0-30CEB9791E38}">
      <dgm:prSet/>
      <dgm:spPr/>
      <dgm:t>
        <a:bodyPr/>
        <a:lstStyle/>
        <a:p>
          <a:endParaRPr lang="pl-PL" sz="1600"/>
        </a:p>
      </dgm:t>
    </dgm:pt>
    <dgm:pt modelId="{F0D0A2A4-6AD6-4995-A994-DE7E71CBA683}">
      <dgm:prSet phldrT="[Tekst]" custT="1"/>
      <dgm:spPr/>
      <dgm:t>
        <a:bodyPr/>
        <a:lstStyle/>
        <a:p>
          <a:r>
            <a:rPr lang="pl-PL" sz="1600" dirty="0"/>
            <a:t>Total </a:t>
          </a:r>
          <a:r>
            <a:rPr lang="pl-PL" sz="1600" dirty="0" err="1"/>
            <a:t>number</a:t>
          </a:r>
          <a:r>
            <a:rPr lang="pl-PL" sz="1600" dirty="0"/>
            <a:t> of ECTS</a:t>
          </a:r>
        </a:p>
      </dgm:t>
    </dgm:pt>
    <dgm:pt modelId="{C88E37D2-AA68-4128-8148-368C603A2B89}" type="parTrans" cxnId="{3E9867A8-C497-47B9-9B66-B628A8907F42}">
      <dgm:prSet/>
      <dgm:spPr/>
      <dgm:t>
        <a:bodyPr/>
        <a:lstStyle/>
        <a:p>
          <a:endParaRPr lang="pl-PL" sz="1600"/>
        </a:p>
      </dgm:t>
    </dgm:pt>
    <dgm:pt modelId="{9D2F698B-9033-46B1-9157-611A3E957BDD}" type="sibTrans" cxnId="{3E9867A8-C497-47B9-9B66-B628A8907F42}">
      <dgm:prSet/>
      <dgm:spPr/>
      <dgm:t>
        <a:bodyPr/>
        <a:lstStyle/>
        <a:p>
          <a:endParaRPr lang="pl-PL" sz="1600"/>
        </a:p>
      </dgm:t>
    </dgm:pt>
    <dgm:pt modelId="{A41F4753-3A8A-4570-854B-1EED2354F57B}">
      <dgm:prSet phldrT="[Tekst]" custT="1"/>
      <dgm:spPr/>
      <dgm:t>
        <a:bodyPr/>
        <a:lstStyle/>
        <a:p>
          <a:r>
            <a:rPr lang="pl-PL" sz="1600" dirty="0" err="1"/>
            <a:t>Number</a:t>
          </a:r>
          <a:r>
            <a:rPr lang="pl-PL" sz="1600" dirty="0"/>
            <a:t> of ECTS per </a:t>
          </a:r>
          <a:r>
            <a:rPr lang="pl-PL" sz="1600" dirty="0" err="1"/>
            <a:t>cluster</a:t>
          </a:r>
          <a:endParaRPr lang="pl-PL" sz="1600" dirty="0"/>
        </a:p>
      </dgm:t>
    </dgm:pt>
    <dgm:pt modelId="{79875BD5-7425-425E-877C-7394F6A0A4D5}" type="parTrans" cxnId="{981F3BAC-6261-41DD-91E3-B132674939FF}">
      <dgm:prSet/>
      <dgm:spPr/>
      <dgm:t>
        <a:bodyPr/>
        <a:lstStyle/>
        <a:p>
          <a:endParaRPr lang="pl-PL" sz="1600"/>
        </a:p>
      </dgm:t>
    </dgm:pt>
    <dgm:pt modelId="{18CBD819-730D-4C31-8D5C-B57B96834073}" type="sibTrans" cxnId="{981F3BAC-6261-41DD-91E3-B132674939FF}">
      <dgm:prSet/>
      <dgm:spPr/>
      <dgm:t>
        <a:bodyPr/>
        <a:lstStyle/>
        <a:p>
          <a:endParaRPr lang="pl-PL" sz="1600"/>
        </a:p>
      </dgm:t>
    </dgm:pt>
    <dgm:pt modelId="{FFD92738-768B-48A2-AC2B-C49875A7F701}" type="pres">
      <dgm:prSet presAssocID="{223C595E-F939-4B3E-A867-FDB0244DBE28}" presName="Name0" presStyleCnt="0">
        <dgm:presLayoutVars>
          <dgm:dir/>
          <dgm:animLvl val="lvl"/>
          <dgm:resizeHandles val="exact"/>
        </dgm:presLayoutVars>
      </dgm:prSet>
      <dgm:spPr/>
    </dgm:pt>
    <dgm:pt modelId="{322775D4-403A-4C6F-8191-56B92CA5012F}" type="pres">
      <dgm:prSet presAssocID="{C226DBF0-CE48-42B8-AADF-7A8A6E96EB98}" presName="boxAndChildren" presStyleCnt="0"/>
      <dgm:spPr/>
    </dgm:pt>
    <dgm:pt modelId="{32859A7B-3003-42C5-877A-A68F25A055AA}" type="pres">
      <dgm:prSet presAssocID="{C226DBF0-CE48-42B8-AADF-7A8A6E96EB98}" presName="parentTextBox" presStyleLbl="node1" presStyleIdx="0" presStyleCnt="4"/>
      <dgm:spPr/>
    </dgm:pt>
    <dgm:pt modelId="{DFF24568-D45B-479B-A68B-88542A94BF24}" type="pres">
      <dgm:prSet presAssocID="{C226DBF0-CE48-42B8-AADF-7A8A6E96EB98}" presName="entireBox" presStyleLbl="node1" presStyleIdx="0" presStyleCnt="4"/>
      <dgm:spPr/>
    </dgm:pt>
    <dgm:pt modelId="{41D9E92C-4D75-4B54-B460-B43929332F77}" type="pres">
      <dgm:prSet presAssocID="{C226DBF0-CE48-42B8-AADF-7A8A6E96EB98}" presName="descendantBox" presStyleCnt="0"/>
      <dgm:spPr/>
    </dgm:pt>
    <dgm:pt modelId="{3112F223-3403-43DE-9B18-A8AE77A1A2BE}" type="pres">
      <dgm:prSet presAssocID="{65817A44-4BB7-4C8D-8C4C-904520EFE451}" presName="childTextBox" presStyleLbl="fgAccFollowNode1" presStyleIdx="0" presStyleCnt="13">
        <dgm:presLayoutVars>
          <dgm:bulletEnabled val="1"/>
        </dgm:presLayoutVars>
      </dgm:prSet>
      <dgm:spPr/>
    </dgm:pt>
    <dgm:pt modelId="{E3EFB666-B007-4DB1-9899-2532CDA95C89}" type="pres">
      <dgm:prSet presAssocID="{F0D0A2A4-6AD6-4995-A994-DE7E71CBA683}" presName="childTextBox" presStyleLbl="fgAccFollowNode1" presStyleIdx="1" presStyleCnt="13">
        <dgm:presLayoutVars>
          <dgm:bulletEnabled val="1"/>
        </dgm:presLayoutVars>
      </dgm:prSet>
      <dgm:spPr/>
    </dgm:pt>
    <dgm:pt modelId="{963AD4F4-1069-4B46-8512-13FA66F69989}" type="pres">
      <dgm:prSet presAssocID="{A41F4753-3A8A-4570-854B-1EED2354F57B}" presName="childTextBox" presStyleLbl="fgAccFollowNode1" presStyleIdx="2" presStyleCnt="13">
        <dgm:presLayoutVars>
          <dgm:bulletEnabled val="1"/>
        </dgm:presLayoutVars>
      </dgm:prSet>
      <dgm:spPr/>
    </dgm:pt>
    <dgm:pt modelId="{51C28B6F-C02D-4C8D-9C8D-8452ECF65E11}" type="pres">
      <dgm:prSet presAssocID="{2A827501-D316-472B-8A62-31122606B239}" presName="sp" presStyleCnt="0"/>
      <dgm:spPr/>
    </dgm:pt>
    <dgm:pt modelId="{36DB8A90-6E04-4DEB-9277-15935CF82188}" type="pres">
      <dgm:prSet presAssocID="{30F145B0-C5CD-44FB-B0E0-B45BFB6FC1D6}" presName="arrowAndChildren" presStyleCnt="0"/>
      <dgm:spPr/>
    </dgm:pt>
    <dgm:pt modelId="{DF2E0F47-1889-486E-B85E-2AAD94E9B1D2}" type="pres">
      <dgm:prSet presAssocID="{30F145B0-C5CD-44FB-B0E0-B45BFB6FC1D6}" presName="parentTextArrow" presStyleLbl="node1" presStyleIdx="0" presStyleCnt="4"/>
      <dgm:spPr/>
    </dgm:pt>
    <dgm:pt modelId="{FBBCCBE5-391E-4CA1-B4D3-47FE346AFCD9}" type="pres">
      <dgm:prSet presAssocID="{30F145B0-C5CD-44FB-B0E0-B45BFB6FC1D6}" presName="arrow" presStyleLbl="node1" presStyleIdx="1" presStyleCnt="4"/>
      <dgm:spPr/>
    </dgm:pt>
    <dgm:pt modelId="{176F7BAB-17DC-4206-AAAC-4735D31CFD67}" type="pres">
      <dgm:prSet presAssocID="{30F145B0-C5CD-44FB-B0E0-B45BFB6FC1D6}" presName="descendantArrow" presStyleCnt="0"/>
      <dgm:spPr/>
    </dgm:pt>
    <dgm:pt modelId="{5C38A934-A585-436B-A4B1-A80B035EF811}" type="pres">
      <dgm:prSet presAssocID="{4F09654C-7A04-40E4-B0B8-76F11F28F4A5}" presName="childTextArrow" presStyleLbl="fgAccFollowNode1" presStyleIdx="3" presStyleCnt="13">
        <dgm:presLayoutVars>
          <dgm:bulletEnabled val="1"/>
        </dgm:presLayoutVars>
      </dgm:prSet>
      <dgm:spPr/>
    </dgm:pt>
    <dgm:pt modelId="{F7724D47-D33F-424F-97E3-62D9F40E7985}" type="pres">
      <dgm:prSet presAssocID="{C886E254-69BD-4EDE-A578-68EDDA787573}" presName="childTextArrow" presStyleLbl="fgAccFollowNode1" presStyleIdx="4" presStyleCnt="13">
        <dgm:presLayoutVars>
          <dgm:bulletEnabled val="1"/>
        </dgm:presLayoutVars>
      </dgm:prSet>
      <dgm:spPr/>
    </dgm:pt>
    <dgm:pt modelId="{1DE26674-D19B-4AE8-A2BE-E6DEBCF23C58}" type="pres">
      <dgm:prSet presAssocID="{05CF6F0B-F4D1-4F94-9654-51208BA7F565}" presName="childTextArrow" presStyleLbl="fgAccFollowNode1" presStyleIdx="5" presStyleCnt="13">
        <dgm:presLayoutVars>
          <dgm:bulletEnabled val="1"/>
        </dgm:presLayoutVars>
      </dgm:prSet>
      <dgm:spPr/>
    </dgm:pt>
    <dgm:pt modelId="{2E3D877B-2D1B-451D-8368-703097BC95E5}" type="pres">
      <dgm:prSet presAssocID="{DC45095D-50E0-4FE2-A9E0-4F2B7037E9DD}" presName="childTextArrow" presStyleLbl="fgAccFollowNode1" presStyleIdx="6" presStyleCnt="13">
        <dgm:presLayoutVars>
          <dgm:bulletEnabled val="1"/>
        </dgm:presLayoutVars>
      </dgm:prSet>
      <dgm:spPr/>
    </dgm:pt>
    <dgm:pt modelId="{E1A25879-A2BC-4474-9892-2074ED87F6D9}" type="pres">
      <dgm:prSet presAssocID="{A60E6166-05A2-44D2-87E4-16B7AAFF1031}" presName="sp" presStyleCnt="0"/>
      <dgm:spPr/>
    </dgm:pt>
    <dgm:pt modelId="{9452A6C3-A929-4F90-BBAC-74D707422BD1}" type="pres">
      <dgm:prSet presAssocID="{85EFA71E-D120-4E7C-9B3D-E03572A2B181}" presName="arrowAndChildren" presStyleCnt="0"/>
      <dgm:spPr/>
    </dgm:pt>
    <dgm:pt modelId="{02F9E43E-BE81-420C-9F15-36EB91F9F433}" type="pres">
      <dgm:prSet presAssocID="{85EFA71E-D120-4E7C-9B3D-E03572A2B181}" presName="parentTextArrow" presStyleLbl="node1" presStyleIdx="1" presStyleCnt="4"/>
      <dgm:spPr/>
    </dgm:pt>
    <dgm:pt modelId="{D32877D8-F93E-4F9B-9154-2529C511FDDA}" type="pres">
      <dgm:prSet presAssocID="{85EFA71E-D120-4E7C-9B3D-E03572A2B181}" presName="arrow" presStyleLbl="node1" presStyleIdx="2" presStyleCnt="4"/>
      <dgm:spPr/>
    </dgm:pt>
    <dgm:pt modelId="{8D371DF0-65A0-4B9D-8B71-9C74D68B0BE1}" type="pres">
      <dgm:prSet presAssocID="{85EFA71E-D120-4E7C-9B3D-E03572A2B181}" presName="descendantArrow" presStyleCnt="0"/>
      <dgm:spPr/>
    </dgm:pt>
    <dgm:pt modelId="{67C5BDB5-1494-42A7-9D46-FC7FD586EE77}" type="pres">
      <dgm:prSet presAssocID="{59F08924-AA00-4484-ADEF-92D4174B26D0}" presName="childTextArrow" presStyleLbl="fgAccFollowNode1" presStyleIdx="7" presStyleCnt="13">
        <dgm:presLayoutVars>
          <dgm:bulletEnabled val="1"/>
        </dgm:presLayoutVars>
      </dgm:prSet>
      <dgm:spPr/>
    </dgm:pt>
    <dgm:pt modelId="{FBE85D17-1A6E-4FAA-868E-F2DDE7A7102F}" type="pres">
      <dgm:prSet presAssocID="{395FA4B8-CF3A-4D5A-88B4-3368C9105F11}" presName="childTextArrow" presStyleLbl="fgAccFollowNode1" presStyleIdx="8" presStyleCnt="13">
        <dgm:presLayoutVars>
          <dgm:bulletEnabled val="1"/>
        </dgm:presLayoutVars>
      </dgm:prSet>
      <dgm:spPr/>
    </dgm:pt>
    <dgm:pt modelId="{E9B9B350-61EA-46F0-8DF1-85F0C383519C}" type="pres">
      <dgm:prSet presAssocID="{A95AC7AE-29B4-4E6C-87B6-C0F77EAB2975}" presName="childTextArrow" presStyleLbl="fgAccFollowNode1" presStyleIdx="9" presStyleCnt="13">
        <dgm:presLayoutVars>
          <dgm:bulletEnabled val="1"/>
        </dgm:presLayoutVars>
      </dgm:prSet>
      <dgm:spPr/>
    </dgm:pt>
    <dgm:pt modelId="{31799105-A8D7-430C-944C-722D2621451A}" type="pres">
      <dgm:prSet presAssocID="{B47A99C3-7F06-4A1C-BE0D-AD6C7DEA7C86}" presName="childTextArrow" presStyleLbl="fgAccFollowNode1" presStyleIdx="10" presStyleCnt="13">
        <dgm:presLayoutVars>
          <dgm:bulletEnabled val="1"/>
        </dgm:presLayoutVars>
      </dgm:prSet>
      <dgm:spPr/>
    </dgm:pt>
    <dgm:pt modelId="{F5E55351-6AC5-473D-85B9-C8F605A5A537}" type="pres">
      <dgm:prSet presAssocID="{45BA9835-240B-415C-9D85-841AEF385D99}" presName="sp" presStyleCnt="0"/>
      <dgm:spPr/>
    </dgm:pt>
    <dgm:pt modelId="{7D8823E1-4700-4F3D-B95D-6C0C0D278B78}" type="pres">
      <dgm:prSet presAssocID="{9FAE9C1F-22EB-46BE-AA80-B2EFDE819597}" presName="arrowAndChildren" presStyleCnt="0"/>
      <dgm:spPr/>
    </dgm:pt>
    <dgm:pt modelId="{C256DEB0-515C-4217-B8DC-FFC8F0312BF6}" type="pres">
      <dgm:prSet presAssocID="{9FAE9C1F-22EB-46BE-AA80-B2EFDE819597}" presName="parentTextArrow" presStyleLbl="node1" presStyleIdx="2" presStyleCnt="4"/>
      <dgm:spPr/>
    </dgm:pt>
    <dgm:pt modelId="{CA784B9C-BE80-4F56-B518-F943EBD8E8E0}" type="pres">
      <dgm:prSet presAssocID="{9FAE9C1F-22EB-46BE-AA80-B2EFDE819597}" presName="arrow" presStyleLbl="node1" presStyleIdx="3" presStyleCnt="4"/>
      <dgm:spPr/>
    </dgm:pt>
    <dgm:pt modelId="{977CE868-003B-4A23-B955-C5F0C2884776}" type="pres">
      <dgm:prSet presAssocID="{9FAE9C1F-22EB-46BE-AA80-B2EFDE819597}" presName="descendantArrow" presStyleCnt="0"/>
      <dgm:spPr/>
    </dgm:pt>
    <dgm:pt modelId="{1DD014FE-1F18-4A96-9446-59A9E0006B57}" type="pres">
      <dgm:prSet presAssocID="{F6BECED2-E160-4B87-B602-5E1E023331D7}" presName="childTextArrow" presStyleLbl="fgAccFollowNode1" presStyleIdx="11" presStyleCnt="13">
        <dgm:presLayoutVars>
          <dgm:bulletEnabled val="1"/>
        </dgm:presLayoutVars>
      </dgm:prSet>
      <dgm:spPr/>
    </dgm:pt>
    <dgm:pt modelId="{299B205E-3644-45DB-BAAE-FD1E131B2F02}" type="pres">
      <dgm:prSet presAssocID="{221EBD9B-778F-4A01-BCB0-56B0D6DE7987}" presName="childTextArrow" presStyleLbl="fgAccFollowNode1" presStyleIdx="12" presStyleCnt="13">
        <dgm:presLayoutVars>
          <dgm:bulletEnabled val="1"/>
        </dgm:presLayoutVars>
      </dgm:prSet>
      <dgm:spPr/>
    </dgm:pt>
  </dgm:ptLst>
  <dgm:cxnLst>
    <dgm:cxn modelId="{D2E4DD02-53B9-4A86-91AA-FE9EB8B914BF}" type="presOf" srcId="{B47A99C3-7F06-4A1C-BE0D-AD6C7DEA7C86}" destId="{31799105-A8D7-430C-944C-722D2621451A}" srcOrd="0" destOrd="0" presId="urn:microsoft.com/office/officeart/2005/8/layout/process4"/>
    <dgm:cxn modelId="{1F5FCA06-F818-4DDC-9B32-BB6D09C15426}" type="presOf" srcId="{223C595E-F939-4B3E-A867-FDB0244DBE28}" destId="{FFD92738-768B-48A2-AC2B-C49875A7F701}" srcOrd="0" destOrd="0" presId="urn:microsoft.com/office/officeart/2005/8/layout/process4"/>
    <dgm:cxn modelId="{6BA0660A-01E5-4311-95C7-6C4D51E6B2FB}" type="presOf" srcId="{85EFA71E-D120-4E7C-9B3D-E03572A2B181}" destId="{02F9E43E-BE81-420C-9F15-36EB91F9F433}" srcOrd="0" destOrd="0" presId="urn:microsoft.com/office/officeart/2005/8/layout/process4"/>
    <dgm:cxn modelId="{A701061A-12B6-41F3-B197-5C44F3DC634C}" srcId="{85EFA71E-D120-4E7C-9B3D-E03572A2B181}" destId="{59F08924-AA00-4484-ADEF-92D4174B26D0}" srcOrd="0" destOrd="0" parTransId="{AB9E37E2-372B-40BA-95A9-C4498BB2DD70}" sibTransId="{D6C6FDB3-C610-4256-8FA0-B10F1D470853}"/>
    <dgm:cxn modelId="{61A92D1A-3D3B-4AEF-944E-067FE2A1B3B3}" srcId="{30F145B0-C5CD-44FB-B0E0-B45BFB6FC1D6}" destId="{4F09654C-7A04-40E4-B0B8-76F11F28F4A5}" srcOrd="0" destOrd="0" parTransId="{011A87E3-00BE-4514-84A4-659013FFAFB8}" sibTransId="{92D26632-E240-4628-8D8B-E16CEFF43DCB}"/>
    <dgm:cxn modelId="{437DC71B-AAE1-436F-A02F-824E703C0B8E}" srcId="{223C595E-F939-4B3E-A867-FDB0244DBE28}" destId="{30F145B0-C5CD-44FB-B0E0-B45BFB6FC1D6}" srcOrd="2" destOrd="0" parTransId="{FF5E2D27-9057-481B-97F4-875973EB3062}" sibTransId="{2A827501-D316-472B-8A62-31122606B239}"/>
    <dgm:cxn modelId="{98FEF01B-8DF0-476F-84FF-F0702EA76384}" srcId="{9FAE9C1F-22EB-46BE-AA80-B2EFDE819597}" destId="{F6BECED2-E160-4B87-B602-5E1E023331D7}" srcOrd="0" destOrd="0" parTransId="{1879C461-CA23-48F0-9C8E-18812F79E9AC}" sibTransId="{07F2CA6B-AF16-490B-9CA9-6EE7E5B76CE9}"/>
    <dgm:cxn modelId="{1A29351D-DC7B-4CE4-9F6D-1D1CB125B6A1}" type="presOf" srcId="{F0D0A2A4-6AD6-4995-A994-DE7E71CBA683}" destId="{E3EFB666-B007-4DB1-9899-2532CDA95C89}" srcOrd="0" destOrd="0" presId="urn:microsoft.com/office/officeart/2005/8/layout/process4"/>
    <dgm:cxn modelId="{CEF13A27-18C0-454D-B588-31C9C88567FE}" srcId="{223C595E-F939-4B3E-A867-FDB0244DBE28}" destId="{85EFA71E-D120-4E7C-9B3D-E03572A2B181}" srcOrd="1" destOrd="0" parTransId="{74D92865-188D-4CF8-BBB5-6E3DE70CD429}" sibTransId="{A60E6166-05A2-44D2-87E4-16B7AAFF1031}"/>
    <dgm:cxn modelId="{2A8E7734-D9ED-458C-BEE7-D57A26F7A371}" type="presOf" srcId="{05CF6F0B-F4D1-4F94-9654-51208BA7F565}" destId="{1DE26674-D19B-4AE8-A2BE-E6DEBCF23C58}" srcOrd="0" destOrd="0" presId="urn:microsoft.com/office/officeart/2005/8/layout/process4"/>
    <dgm:cxn modelId="{86E37544-BD6F-4190-90EE-16CDB54E06DB}" type="presOf" srcId="{30F145B0-C5CD-44FB-B0E0-B45BFB6FC1D6}" destId="{FBBCCBE5-391E-4CA1-B4D3-47FE346AFCD9}" srcOrd="1" destOrd="0" presId="urn:microsoft.com/office/officeart/2005/8/layout/process4"/>
    <dgm:cxn modelId="{71947B46-D2EC-40C5-87C4-CE538BC228F4}" type="presOf" srcId="{9FAE9C1F-22EB-46BE-AA80-B2EFDE819597}" destId="{CA784B9C-BE80-4F56-B518-F943EBD8E8E0}" srcOrd="1" destOrd="0" presId="urn:microsoft.com/office/officeart/2005/8/layout/process4"/>
    <dgm:cxn modelId="{5DD8CF48-90BD-47D9-A533-5C8AB96B4427}" type="presOf" srcId="{221EBD9B-778F-4A01-BCB0-56B0D6DE7987}" destId="{299B205E-3644-45DB-BAAE-FD1E131B2F02}" srcOrd="0" destOrd="0" presId="urn:microsoft.com/office/officeart/2005/8/layout/process4"/>
    <dgm:cxn modelId="{C29DC76B-75A8-4667-9B78-D3704945470D}" type="presOf" srcId="{DC45095D-50E0-4FE2-A9E0-4F2B7037E9DD}" destId="{2E3D877B-2D1B-451D-8368-703097BC95E5}" srcOrd="0" destOrd="0" presId="urn:microsoft.com/office/officeart/2005/8/layout/process4"/>
    <dgm:cxn modelId="{FA42376F-04C5-438D-99E8-BAC1FE4DB8B2}" type="presOf" srcId="{A95AC7AE-29B4-4E6C-87B6-C0F77EAB2975}" destId="{E9B9B350-61EA-46F0-8DF1-85F0C383519C}" srcOrd="0" destOrd="0" presId="urn:microsoft.com/office/officeart/2005/8/layout/process4"/>
    <dgm:cxn modelId="{28593654-AA4D-4F3C-B192-C03FF8212BD3}" type="presOf" srcId="{A41F4753-3A8A-4570-854B-1EED2354F57B}" destId="{963AD4F4-1069-4B46-8512-13FA66F69989}" srcOrd="0" destOrd="0" presId="urn:microsoft.com/office/officeart/2005/8/layout/process4"/>
    <dgm:cxn modelId="{35AE4676-3346-46FE-B5C6-843936996282}" srcId="{9FAE9C1F-22EB-46BE-AA80-B2EFDE819597}" destId="{221EBD9B-778F-4A01-BCB0-56B0D6DE7987}" srcOrd="1" destOrd="0" parTransId="{BFA709FD-39A0-435E-B46C-460F1FE23580}" sibTransId="{30B0D086-31A7-4B43-8128-510B27B42C1B}"/>
    <dgm:cxn modelId="{01070757-4C48-4ABF-A656-ACC746BC6308}" type="presOf" srcId="{59F08924-AA00-4484-ADEF-92D4174B26D0}" destId="{67C5BDB5-1494-42A7-9D46-FC7FD586EE77}" srcOrd="0" destOrd="0" presId="urn:microsoft.com/office/officeart/2005/8/layout/process4"/>
    <dgm:cxn modelId="{90EA2D77-9068-4756-9DCF-965966F0C721}" srcId="{85EFA71E-D120-4E7C-9B3D-E03572A2B181}" destId="{395FA4B8-CF3A-4D5A-88B4-3368C9105F11}" srcOrd="1" destOrd="0" parTransId="{F189B42A-1ABB-4399-A91C-B7B1ABDE3921}" sibTransId="{F4328EDC-FCAF-488D-A1BF-93C3755588DF}"/>
    <dgm:cxn modelId="{5B50AB57-BAC1-478C-AEAF-4CD0291CA933}" type="presOf" srcId="{85EFA71E-D120-4E7C-9B3D-E03572A2B181}" destId="{D32877D8-F93E-4F9B-9154-2529C511FDDA}" srcOrd="1" destOrd="0" presId="urn:microsoft.com/office/officeart/2005/8/layout/process4"/>
    <dgm:cxn modelId="{A8D44B7C-5A87-4D86-B8D7-F0175C147309}" type="presOf" srcId="{C226DBF0-CE48-42B8-AADF-7A8A6E96EB98}" destId="{32859A7B-3003-42C5-877A-A68F25A055AA}" srcOrd="0" destOrd="0" presId="urn:microsoft.com/office/officeart/2005/8/layout/process4"/>
    <dgm:cxn modelId="{9A0C4481-10C8-46B5-8E2D-45A00FFDA803}" type="presOf" srcId="{65817A44-4BB7-4C8D-8C4C-904520EFE451}" destId="{3112F223-3403-43DE-9B18-A8AE77A1A2BE}" srcOrd="0" destOrd="0" presId="urn:microsoft.com/office/officeart/2005/8/layout/process4"/>
    <dgm:cxn modelId="{AF4A9188-049D-45FD-A117-3D61B23D68E0}" type="presOf" srcId="{395FA4B8-CF3A-4D5A-88B4-3368C9105F11}" destId="{FBE85D17-1A6E-4FAA-868E-F2DDE7A7102F}" srcOrd="0" destOrd="0" presId="urn:microsoft.com/office/officeart/2005/8/layout/process4"/>
    <dgm:cxn modelId="{38D33A8D-6093-4B01-B750-B97A0577092F}" type="presOf" srcId="{30F145B0-C5CD-44FB-B0E0-B45BFB6FC1D6}" destId="{DF2E0F47-1889-486E-B85E-2AAD94E9B1D2}" srcOrd="0" destOrd="0" presId="urn:microsoft.com/office/officeart/2005/8/layout/process4"/>
    <dgm:cxn modelId="{5757C48E-1064-48A3-B432-3692DDB764A8}" type="presOf" srcId="{F6BECED2-E160-4B87-B602-5E1E023331D7}" destId="{1DD014FE-1F18-4A96-9446-59A9E0006B57}" srcOrd="0" destOrd="0" presId="urn:microsoft.com/office/officeart/2005/8/layout/process4"/>
    <dgm:cxn modelId="{F0EF9E94-0D4A-44E7-BEE3-5A3A32698740}" type="presOf" srcId="{C886E254-69BD-4EDE-A578-68EDDA787573}" destId="{F7724D47-D33F-424F-97E3-62D9F40E7985}" srcOrd="0" destOrd="0" presId="urn:microsoft.com/office/officeart/2005/8/layout/process4"/>
    <dgm:cxn modelId="{EA8E589C-FA54-43E6-8C90-472332DC55C0}" srcId="{85EFA71E-D120-4E7C-9B3D-E03572A2B181}" destId="{A95AC7AE-29B4-4E6C-87B6-C0F77EAB2975}" srcOrd="2" destOrd="0" parTransId="{2ABC5AF0-67CF-48BC-B9A9-6E2452B22636}" sibTransId="{3B8D31CF-1270-4F1C-8E63-27A9C92D1A19}"/>
    <dgm:cxn modelId="{3E9867A8-C497-47B9-9B66-B628A8907F42}" srcId="{C226DBF0-CE48-42B8-AADF-7A8A6E96EB98}" destId="{F0D0A2A4-6AD6-4995-A994-DE7E71CBA683}" srcOrd="1" destOrd="0" parTransId="{C88E37D2-AA68-4128-8148-368C603A2B89}" sibTransId="{9D2F698B-9033-46B1-9157-611A3E957BDD}"/>
    <dgm:cxn modelId="{8A68E7A9-023C-4588-9E9B-11A290DCC32A}" srcId="{223C595E-F939-4B3E-A867-FDB0244DBE28}" destId="{C226DBF0-CE48-42B8-AADF-7A8A6E96EB98}" srcOrd="3" destOrd="0" parTransId="{C6F02207-AE9F-4FFD-B341-C47DB6B306B2}" sibTransId="{DB05F848-76D8-490D-9366-7F2862FEBA49}"/>
    <dgm:cxn modelId="{981F3BAC-6261-41DD-91E3-B132674939FF}" srcId="{C226DBF0-CE48-42B8-AADF-7A8A6E96EB98}" destId="{A41F4753-3A8A-4570-854B-1EED2354F57B}" srcOrd="2" destOrd="0" parTransId="{79875BD5-7425-425E-877C-7394F6A0A4D5}" sibTransId="{18CBD819-730D-4C31-8D5C-B57B96834073}"/>
    <dgm:cxn modelId="{0B4B3FB0-2430-44F9-88FF-DCEA2F906ECA}" srcId="{223C595E-F939-4B3E-A867-FDB0244DBE28}" destId="{9FAE9C1F-22EB-46BE-AA80-B2EFDE819597}" srcOrd="0" destOrd="0" parTransId="{29DB692E-70D8-45AD-9870-EA96D8E6906F}" sibTransId="{45BA9835-240B-415C-9D85-841AEF385D99}"/>
    <dgm:cxn modelId="{E5B80EB2-E269-4A7C-A288-159F84790649}" srcId="{30F145B0-C5CD-44FB-B0E0-B45BFB6FC1D6}" destId="{05CF6F0B-F4D1-4F94-9654-51208BA7F565}" srcOrd="2" destOrd="0" parTransId="{162F31E5-8DEE-4864-B0C0-ED028D8C14B5}" sibTransId="{5332C004-1931-4725-8E3A-E583E7370EDB}"/>
    <dgm:cxn modelId="{9042BEDA-D347-4BBC-8C22-F028FE668A07}" srcId="{85EFA71E-D120-4E7C-9B3D-E03572A2B181}" destId="{B47A99C3-7F06-4A1C-BE0D-AD6C7DEA7C86}" srcOrd="3" destOrd="0" parTransId="{555C7AB5-3D25-49C8-9861-216354E5ACA6}" sibTransId="{4E4BF02A-F161-4682-8AAE-AC06C3086A23}"/>
    <dgm:cxn modelId="{79BE62DC-A23C-4166-BDCF-B5DD9EE265AE}" type="presOf" srcId="{9FAE9C1F-22EB-46BE-AA80-B2EFDE819597}" destId="{C256DEB0-515C-4217-B8DC-FFC8F0312BF6}" srcOrd="0" destOrd="0" presId="urn:microsoft.com/office/officeart/2005/8/layout/process4"/>
    <dgm:cxn modelId="{81F012E2-45E8-4B7B-A7B0-30CEB9791E38}" srcId="{C226DBF0-CE48-42B8-AADF-7A8A6E96EB98}" destId="{65817A44-4BB7-4C8D-8C4C-904520EFE451}" srcOrd="0" destOrd="0" parTransId="{FF9B53E5-A73F-4529-AE1F-340710103D3D}" sibTransId="{3757988A-2C18-4B60-AF4D-AAF49676CABE}"/>
    <dgm:cxn modelId="{AB38D4E8-2343-4D95-96CA-2CD039504F97}" srcId="{30F145B0-C5CD-44FB-B0E0-B45BFB6FC1D6}" destId="{C886E254-69BD-4EDE-A578-68EDDA787573}" srcOrd="1" destOrd="0" parTransId="{9260D157-EC1E-4980-80B2-F5967F994010}" sibTransId="{8B9CD84B-8D82-4FEF-A3A5-7799D701BC0A}"/>
    <dgm:cxn modelId="{56F29FF0-AAFC-46B5-AA67-8C3AD1B3C1CA}" type="presOf" srcId="{C226DBF0-CE48-42B8-AADF-7A8A6E96EB98}" destId="{DFF24568-D45B-479B-A68B-88542A94BF24}" srcOrd="1" destOrd="0" presId="urn:microsoft.com/office/officeart/2005/8/layout/process4"/>
    <dgm:cxn modelId="{1EA15BF2-B392-41F6-B10D-479440C6E5BA}" type="presOf" srcId="{4F09654C-7A04-40E4-B0B8-76F11F28F4A5}" destId="{5C38A934-A585-436B-A4B1-A80B035EF811}" srcOrd="0" destOrd="0" presId="urn:microsoft.com/office/officeart/2005/8/layout/process4"/>
    <dgm:cxn modelId="{DF5472FC-9F79-405B-AD63-FED9BC17F616}" srcId="{30F145B0-C5CD-44FB-B0E0-B45BFB6FC1D6}" destId="{DC45095D-50E0-4FE2-A9E0-4F2B7037E9DD}" srcOrd="3" destOrd="0" parTransId="{F78C1A5D-5371-4BEF-95FB-3F9DB86A980C}" sibTransId="{72CCCD19-C135-46CA-AED8-5EFFC0E99A54}"/>
    <dgm:cxn modelId="{1D0414BD-52EF-41D0-BD6D-204927EFE8C4}" type="presParOf" srcId="{FFD92738-768B-48A2-AC2B-C49875A7F701}" destId="{322775D4-403A-4C6F-8191-56B92CA5012F}" srcOrd="0" destOrd="0" presId="urn:microsoft.com/office/officeart/2005/8/layout/process4"/>
    <dgm:cxn modelId="{DB90BC3F-FA8F-4499-A9F3-6C9732955623}" type="presParOf" srcId="{322775D4-403A-4C6F-8191-56B92CA5012F}" destId="{32859A7B-3003-42C5-877A-A68F25A055AA}" srcOrd="0" destOrd="0" presId="urn:microsoft.com/office/officeart/2005/8/layout/process4"/>
    <dgm:cxn modelId="{26ABE0CE-C7B7-49CC-A7EC-EDE3C36E77D1}" type="presParOf" srcId="{322775D4-403A-4C6F-8191-56B92CA5012F}" destId="{DFF24568-D45B-479B-A68B-88542A94BF24}" srcOrd="1" destOrd="0" presId="urn:microsoft.com/office/officeart/2005/8/layout/process4"/>
    <dgm:cxn modelId="{FB9B1DB9-F93C-40B6-B0C4-7F81C980D915}" type="presParOf" srcId="{322775D4-403A-4C6F-8191-56B92CA5012F}" destId="{41D9E92C-4D75-4B54-B460-B43929332F77}" srcOrd="2" destOrd="0" presId="urn:microsoft.com/office/officeart/2005/8/layout/process4"/>
    <dgm:cxn modelId="{DAFF0B23-7EC9-4D19-8B83-BAAAB217F724}" type="presParOf" srcId="{41D9E92C-4D75-4B54-B460-B43929332F77}" destId="{3112F223-3403-43DE-9B18-A8AE77A1A2BE}" srcOrd="0" destOrd="0" presId="urn:microsoft.com/office/officeart/2005/8/layout/process4"/>
    <dgm:cxn modelId="{DBFF28F7-BAF1-40BE-B597-B0042AC4FEC3}" type="presParOf" srcId="{41D9E92C-4D75-4B54-B460-B43929332F77}" destId="{E3EFB666-B007-4DB1-9899-2532CDA95C89}" srcOrd="1" destOrd="0" presId="urn:microsoft.com/office/officeart/2005/8/layout/process4"/>
    <dgm:cxn modelId="{046800CB-1854-4E1B-9BFF-D008821B8A1B}" type="presParOf" srcId="{41D9E92C-4D75-4B54-B460-B43929332F77}" destId="{963AD4F4-1069-4B46-8512-13FA66F69989}" srcOrd="2" destOrd="0" presId="urn:microsoft.com/office/officeart/2005/8/layout/process4"/>
    <dgm:cxn modelId="{2353B433-7BB7-48CA-B8C8-58F2C30296AB}" type="presParOf" srcId="{FFD92738-768B-48A2-AC2B-C49875A7F701}" destId="{51C28B6F-C02D-4C8D-9C8D-8452ECF65E11}" srcOrd="1" destOrd="0" presId="urn:microsoft.com/office/officeart/2005/8/layout/process4"/>
    <dgm:cxn modelId="{B65E2320-1911-40E0-A015-0C0BABC37D4F}" type="presParOf" srcId="{FFD92738-768B-48A2-AC2B-C49875A7F701}" destId="{36DB8A90-6E04-4DEB-9277-15935CF82188}" srcOrd="2" destOrd="0" presId="urn:microsoft.com/office/officeart/2005/8/layout/process4"/>
    <dgm:cxn modelId="{348A1D99-73C3-406D-9A0C-7F9BAE1F8A56}" type="presParOf" srcId="{36DB8A90-6E04-4DEB-9277-15935CF82188}" destId="{DF2E0F47-1889-486E-B85E-2AAD94E9B1D2}" srcOrd="0" destOrd="0" presId="urn:microsoft.com/office/officeart/2005/8/layout/process4"/>
    <dgm:cxn modelId="{7F24504D-B1E3-432F-ABE6-465469B05A8F}" type="presParOf" srcId="{36DB8A90-6E04-4DEB-9277-15935CF82188}" destId="{FBBCCBE5-391E-4CA1-B4D3-47FE346AFCD9}" srcOrd="1" destOrd="0" presId="urn:microsoft.com/office/officeart/2005/8/layout/process4"/>
    <dgm:cxn modelId="{8E92C0D9-7501-4A22-B731-5BC5E6E5BFC8}" type="presParOf" srcId="{36DB8A90-6E04-4DEB-9277-15935CF82188}" destId="{176F7BAB-17DC-4206-AAAC-4735D31CFD67}" srcOrd="2" destOrd="0" presId="urn:microsoft.com/office/officeart/2005/8/layout/process4"/>
    <dgm:cxn modelId="{6D361EF9-8286-455B-B709-DD6C52698E27}" type="presParOf" srcId="{176F7BAB-17DC-4206-AAAC-4735D31CFD67}" destId="{5C38A934-A585-436B-A4B1-A80B035EF811}" srcOrd="0" destOrd="0" presId="urn:microsoft.com/office/officeart/2005/8/layout/process4"/>
    <dgm:cxn modelId="{E7CEA00A-7A95-4E90-8C7B-F714AAF3032B}" type="presParOf" srcId="{176F7BAB-17DC-4206-AAAC-4735D31CFD67}" destId="{F7724D47-D33F-424F-97E3-62D9F40E7985}" srcOrd="1" destOrd="0" presId="urn:microsoft.com/office/officeart/2005/8/layout/process4"/>
    <dgm:cxn modelId="{B6DB9677-8959-46EE-9E0C-4DA43C59405B}" type="presParOf" srcId="{176F7BAB-17DC-4206-AAAC-4735D31CFD67}" destId="{1DE26674-D19B-4AE8-A2BE-E6DEBCF23C58}" srcOrd="2" destOrd="0" presId="urn:microsoft.com/office/officeart/2005/8/layout/process4"/>
    <dgm:cxn modelId="{9F7C9E06-B64A-4D2C-A11B-FF3C129B641E}" type="presParOf" srcId="{176F7BAB-17DC-4206-AAAC-4735D31CFD67}" destId="{2E3D877B-2D1B-451D-8368-703097BC95E5}" srcOrd="3" destOrd="0" presId="urn:microsoft.com/office/officeart/2005/8/layout/process4"/>
    <dgm:cxn modelId="{D114D821-3F3C-458C-8193-8FB445129CD2}" type="presParOf" srcId="{FFD92738-768B-48A2-AC2B-C49875A7F701}" destId="{E1A25879-A2BC-4474-9892-2074ED87F6D9}" srcOrd="3" destOrd="0" presId="urn:microsoft.com/office/officeart/2005/8/layout/process4"/>
    <dgm:cxn modelId="{768C7708-D383-4DA5-B9EB-766C35C2929E}" type="presParOf" srcId="{FFD92738-768B-48A2-AC2B-C49875A7F701}" destId="{9452A6C3-A929-4F90-BBAC-74D707422BD1}" srcOrd="4" destOrd="0" presId="urn:microsoft.com/office/officeart/2005/8/layout/process4"/>
    <dgm:cxn modelId="{000912EC-729A-4708-A09A-867D48E415C0}" type="presParOf" srcId="{9452A6C3-A929-4F90-BBAC-74D707422BD1}" destId="{02F9E43E-BE81-420C-9F15-36EB91F9F433}" srcOrd="0" destOrd="0" presId="urn:microsoft.com/office/officeart/2005/8/layout/process4"/>
    <dgm:cxn modelId="{34EDCF31-84E8-45E9-988D-3367856FB40D}" type="presParOf" srcId="{9452A6C3-A929-4F90-BBAC-74D707422BD1}" destId="{D32877D8-F93E-4F9B-9154-2529C511FDDA}" srcOrd="1" destOrd="0" presId="urn:microsoft.com/office/officeart/2005/8/layout/process4"/>
    <dgm:cxn modelId="{70AD716F-330D-458A-B186-0D2DC40ED36E}" type="presParOf" srcId="{9452A6C3-A929-4F90-BBAC-74D707422BD1}" destId="{8D371DF0-65A0-4B9D-8B71-9C74D68B0BE1}" srcOrd="2" destOrd="0" presId="urn:microsoft.com/office/officeart/2005/8/layout/process4"/>
    <dgm:cxn modelId="{AF6BAC33-8FD9-4105-AC4A-BAFB745AB171}" type="presParOf" srcId="{8D371DF0-65A0-4B9D-8B71-9C74D68B0BE1}" destId="{67C5BDB5-1494-42A7-9D46-FC7FD586EE77}" srcOrd="0" destOrd="0" presId="urn:microsoft.com/office/officeart/2005/8/layout/process4"/>
    <dgm:cxn modelId="{B49AE530-1F6C-44AE-936B-EE146864CF48}" type="presParOf" srcId="{8D371DF0-65A0-4B9D-8B71-9C74D68B0BE1}" destId="{FBE85D17-1A6E-4FAA-868E-F2DDE7A7102F}" srcOrd="1" destOrd="0" presId="urn:microsoft.com/office/officeart/2005/8/layout/process4"/>
    <dgm:cxn modelId="{2CEE5EC7-D93E-4A84-857F-C70024418C28}" type="presParOf" srcId="{8D371DF0-65A0-4B9D-8B71-9C74D68B0BE1}" destId="{E9B9B350-61EA-46F0-8DF1-85F0C383519C}" srcOrd="2" destOrd="0" presId="urn:microsoft.com/office/officeart/2005/8/layout/process4"/>
    <dgm:cxn modelId="{6F1FD6AE-F50C-4126-B511-C5BD12ACD64A}" type="presParOf" srcId="{8D371DF0-65A0-4B9D-8B71-9C74D68B0BE1}" destId="{31799105-A8D7-430C-944C-722D2621451A}" srcOrd="3" destOrd="0" presId="urn:microsoft.com/office/officeart/2005/8/layout/process4"/>
    <dgm:cxn modelId="{905D5A4C-1E22-4229-A708-B743D1A18DD4}" type="presParOf" srcId="{FFD92738-768B-48A2-AC2B-C49875A7F701}" destId="{F5E55351-6AC5-473D-85B9-C8F605A5A537}" srcOrd="5" destOrd="0" presId="urn:microsoft.com/office/officeart/2005/8/layout/process4"/>
    <dgm:cxn modelId="{5B50E4D6-9414-4B0D-9C8B-83B27A1F7154}" type="presParOf" srcId="{FFD92738-768B-48A2-AC2B-C49875A7F701}" destId="{7D8823E1-4700-4F3D-B95D-6C0C0D278B78}" srcOrd="6" destOrd="0" presId="urn:microsoft.com/office/officeart/2005/8/layout/process4"/>
    <dgm:cxn modelId="{22985937-BBA3-4A7B-8652-F07B1EA9193C}" type="presParOf" srcId="{7D8823E1-4700-4F3D-B95D-6C0C0D278B78}" destId="{C256DEB0-515C-4217-B8DC-FFC8F0312BF6}" srcOrd="0" destOrd="0" presId="urn:microsoft.com/office/officeart/2005/8/layout/process4"/>
    <dgm:cxn modelId="{7DBCAB2B-9C37-4B37-AD9A-E497ADBFA775}" type="presParOf" srcId="{7D8823E1-4700-4F3D-B95D-6C0C0D278B78}" destId="{CA784B9C-BE80-4F56-B518-F943EBD8E8E0}" srcOrd="1" destOrd="0" presId="urn:microsoft.com/office/officeart/2005/8/layout/process4"/>
    <dgm:cxn modelId="{43391CD7-E310-4C2F-A9C3-2087D71D87AA}" type="presParOf" srcId="{7D8823E1-4700-4F3D-B95D-6C0C0D278B78}" destId="{977CE868-003B-4A23-B955-C5F0C2884776}" srcOrd="2" destOrd="0" presId="urn:microsoft.com/office/officeart/2005/8/layout/process4"/>
    <dgm:cxn modelId="{1BBD6F5C-C91F-4C80-9A00-C04596659329}" type="presParOf" srcId="{977CE868-003B-4A23-B955-C5F0C2884776}" destId="{1DD014FE-1F18-4A96-9446-59A9E0006B57}" srcOrd="0" destOrd="0" presId="urn:microsoft.com/office/officeart/2005/8/layout/process4"/>
    <dgm:cxn modelId="{4EE2B8F3-559C-4D52-9773-F6053ACB7EF4}" type="presParOf" srcId="{977CE868-003B-4A23-B955-C5F0C2884776}" destId="{299B205E-3644-45DB-BAAE-FD1E131B2F02}" srcOrd="1" destOrd="0" presId="urn:microsoft.com/office/officeart/2005/8/layout/process4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0344E134-051D-408F-A24C-70FA13420143}" type="doc">
      <dgm:prSet loTypeId="urn:microsoft.com/office/officeart/2005/8/layout/gear1" loCatId="process" qsTypeId="urn:microsoft.com/office/officeart/2005/8/quickstyle/simple1" qsCatId="simple" csTypeId="urn:microsoft.com/office/officeart/2005/8/colors/accent1_2" csCatId="accent1" phldr="1"/>
      <dgm:spPr/>
    </dgm:pt>
    <dgm:pt modelId="{B5A6A2C0-A6F0-43C9-9776-CCC5AD4DB68C}">
      <dgm:prSet phldrT="[Tekst]" phldr="1"/>
      <dgm:spPr/>
      <dgm:t>
        <a:bodyPr/>
        <a:lstStyle/>
        <a:p>
          <a:endParaRPr lang="pl-PL" dirty="0"/>
        </a:p>
      </dgm:t>
    </dgm:pt>
    <dgm:pt modelId="{ACD42D37-B7B9-4F50-AE02-458F50788D88}" type="parTrans" cxnId="{F2CD3031-92AF-4053-BC60-41371AB5824D}">
      <dgm:prSet/>
      <dgm:spPr/>
      <dgm:t>
        <a:bodyPr/>
        <a:lstStyle/>
        <a:p>
          <a:endParaRPr lang="pl-PL"/>
        </a:p>
      </dgm:t>
    </dgm:pt>
    <dgm:pt modelId="{EF8D74E1-28AC-4EC2-BDA6-33FF4A9C2883}" type="sibTrans" cxnId="{F2CD3031-92AF-4053-BC60-41371AB5824D}">
      <dgm:prSet/>
      <dgm:spPr/>
      <dgm:t>
        <a:bodyPr/>
        <a:lstStyle/>
        <a:p>
          <a:endParaRPr lang="pl-PL"/>
        </a:p>
      </dgm:t>
    </dgm:pt>
    <dgm:pt modelId="{56859682-0534-4F9E-B0D4-35A4BA5E2814}">
      <dgm:prSet/>
      <dgm:spPr/>
      <dgm:t>
        <a:bodyPr/>
        <a:lstStyle/>
        <a:p>
          <a:r>
            <a:rPr lang="pl-PL" dirty="0"/>
            <a:t>120 ECTS in the </a:t>
          </a:r>
          <a:r>
            <a:rPr lang="pl-PL" dirty="0" err="1"/>
            <a:t>Programme</a:t>
          </a:r>
          <a:endParaRPr lang="pl-PL" dirty="0"/>
        </a:p>
      </dgm:t>
    </dgm:pt>
    <dgm:pt modelId="{7F70D2DB-5B96-41F3-96FC-3EA0B13CA27C}" type="parTrans" cxnId="{16DF94D5-5143-4680-A942-8A8A345AB47C}">
      <dgm:prSet/>
      <dgm:spPr/>
      <dgm:t>
        <a:bodyPr/>
        <a:lstStyle/>
        <a:p>
          <a:endParaRPr lang="pl-PL"/>
        </a:p>
      </dgm:t>
    </dgm:pt>
    <dgm:pt modelId="{761B423B-7357-420D-B5B7-CF953AB363D8}" type="sibTrans" cxnId="{16DF94D5-5143-4680-A942-8A8A345AB47C}">
      <dgm:prSet/>
      <dgm:spPr/>
      <dgm:t>
        <a:bodyPr/>
        <a:lstStyle/>
        <a:p>
          <a:endParaRPr lang="pl-PL"/>
        </a:p>
      </dgm:t>
    </dgm:pt>
    <dgm:pt modelId="{A6473680-E7C4-4BF5-BB90-804C39512F2E}">
      <dgm:prSet/>
      <dgm:spPr/>
      <dgm:t>
        <a:bodyPr/>
        <a:lstStyle/>
        <a:p>
          <a:r>
            <a:rPr lang="pl-PL" dirty="0"/>
            <a:t>30 ECTS per </a:t>
          </a:r>
          <a:r>
            <a:rPr lang="pl-PL" dirty="0" err="1"/>
            <a:t>semester</a:t>
          </a:r>
          <a:endParaRPr lang="pl-PL" dirty="0"/>
        </a:p>
      </dgm:t>
    </dgm:pt>
    <dgm:pt modelId="{08DCDC19-78FA-4466-A9F3-D491120EF185}" type="parTrans" cxnId="{B8A847B3-15EE-4BDE-A4E8-45B4D67A17D7}">
      <dgm:prSet/>
      <dgm:spPr/>
      <dgm:t>
        <a:bodyPr/>
        <a:lstStyle/>
        <a:p>
          <a:endParaRPr lang="pl-PL"/>
        </a:p>
      </dgm:t>
    </dgm:pt>
    <dgm:pt modelId="{A86D7F10-193A-449A-B503-33169E4DF740}" type="sibTrans" cxnId="{B8A847B3-15EE-4BDE-A4E8-45B4D67A17D7}">
      <dgm:prSet/>
      <dgm:spPr/>
      <dgm:t>
        <a:bodyPr/>
        <a:lstStyle/>
        <a:p>
          <a:endParaRPr lang="pl-PL"/>
        </a:p>
      </dgm:t>
    </dgm:pt>
    <dgm:pt modelId="{0190959F-8EAD-4393-8298-88076BD83145}">
      <dgm:prSet/>
      <dgm:spPr/>
      <dgm:t>
        <a:bodyPr/>
        <a:lstStyle/>
        <a:p>
          <a:r>
            <a:rPr lang="pl-PL"/>
            <a:t>4 </a:t>
          </a:r>
          <a:r>
            <a:rPr lang="pl-PL" dirty="0" err="1"/>
            <a:t>semesters</a:t>
          </a:r>
          <a:endParaRPr lang="pl-PL" dirty="0"/>
        </a:p>
      </dgm:t>
    </dgm:pt>
    <dgm:pt modelId="{E68B11D7-C409-4246-B6A4-E9BBA5A979D4}" type="parTrans" cxnId="{19E02057-D1D2-4B2D-92F8-83E98DBF1CC1}">
      <dgm:prSet/>
      <dgm:spPr/>
      <dgm:t>
        <a:bodyPr/>
        <a:lstStyle/>
        <a:p>
          <a:endParaRPr lang="pl-PL"/>
        </a:p>
      </dgm:t>
    </dgm:pt>
    <dgm:pt modelId="{97E941A4-6F65-4CF0-B625-55A5DF1E410D}" type="sibTrans" cxnId="{19E02057-D1D2-4B2D-92F8-83E98DBF1CC1}">
      <dgm:prSet/>
      <dgm:spPr/>
      <dgm:t>
        <a:bodyPr/>
        <a:lstStyle/>
        <a:p>
          <a:endParaRPr lang="pl-PL"/>
        </a:p>
      </dgm:t>
    </dgm:pt>
    <dgm:pt modelId="{721AEEA2-29B8-45B0-B091-98E509EE6B0C}" type="pres">
      <dgm:prSet presAssocID="{0344E134-051D-408F-A24C-70FA13420143}" presName="composite" presStyleCnt="0">
        <dgm:presLayoutVars>
          <dgm:chMax val="3"/>
          <dgm:animLvl val="lvl"/>
          <dgm:resizeHandles val="exact"/>
        </dgm:presLayoutVars>
      </dgm:prSet>
      <dgm:spPr/>
    </dgm:pt>
    <dgm:pt modelId="{1274A500-466B-47F5-B3E1-1921BB620F9F}" type="pres">
      <dgm:prSet presAssocID="{56859682-0534-4F9E-B0D4-35A4BA5E2814}" presName="gear1" presStyleLbl="node1" presStyleIdx="0" presStyleCnt="3">
        <dgm:presLayoutVars>
          <dgm:chMax val="1"/>
          <dgm:bulletEnabled val="1"/>
        </dgm:presLayoutVars>
      </dgm:prSet>
      <dgm:spPr/>
    </dgm:pt>
    <dgm:pt modelId="{A3961B00-0C8A-4913-AD50-677281FBBE02}" type="pres">
      <dgm:prSet presAssocID="{56859682-0534-4F9E-B0D4-35A4BA5E2814}" presName="gear1srcNode" presStyleLbl="node1" presStyleIdx="0" presStyleCnt="3"/>
      <dgm:spPr/>
    </dgm:pt>
    <dgm:pt modelId="{BAA01229-5897-46AE-8BD0-BD4718777203}" type="pres">
      <dgm:prSet presAssocID="{56859682-0534-4F9E-B0D4-35A4BA5E2814}" presName="gear1dstNode" presStyleLbl="node1" presStyleIdx="0" presStyleCnt="3"/>
      <dgm:spPr/>
    </dgm:pt>
    <dgm:pt modelId="{B6BEE962-76DC-43A0-861E-2B51DB65B87F}" type="pres">
      <dgm:prSet presAssocID="{0190959F-8EAD-4393-8298-88076BD83145}" presName="gear2" presStyleLbl="node1" presStyleIdx="1" presStyleCnt="3">
        <dgm:presLayoutVars>
          <dgm:chMax val="1"/>
          <dgm:bulletEnabled val="1"/>
        </dgm:presLayoutVars>
      </dgm:prSet>
      <dgm:spPr/>
    </dgm:pt>
    <dgm:pt modelId="{01B0536A-3823-4495-AEE3-BD973065B3AF}" type="pres">
      <dgm:prSet presAssocID="{0190959F-8EAD-4393-8298-88076BD83145}" presName="gear2srcNode" presStyleLbl="node1" presStyleIdx="1" presStyleCnt="3"/>
      <dgm:spPr/>
    </dgm:pt>
    <dgm:pt modelId="{EC6411DF-FAE8-4ECA-97AD-344EB9D6DF79}" type="pres">
      <dgm:prSet presAssocID="{0190959F-8EAD-4393-8298-88076BD83145}" presName="gear2dstNode" presStyleLbl="node1" presStyleIdx="1" presStyleCnt="3"/>
      <dgm:spPr/>
    </dgm:pt>
    <dgm:pt modelId="{3C1B767E-06D5-4A46-8CFA-CFB3639F6ECF}" type="pres">
      <dgm:prSet presAssocID="{A6473680-E7C4-4BF5-BB90-804C39512F2E}" presName="gear3" presStyleLbl="node1" presStyleIdx="2" presStyleCnt="3"/>
      <dgm:spPr/>
    </dgm:pt>
    <dgm:pt modelId="{5EDC95A2-E861-488C-B37D-91AE8917269B}" type="pres">
      <dgm:prSet presAssocID="{A6473680-E7C4-4BF5-BB90-804C39512F2E}" presName="gear3tx" presStyleLbl="node1" presStyleIdx="2" presStyleCnt="3">
        <dgm:presLayoutVars>
          <dgm:chMax val="1"/>
          <dgm:bulletEnabled val="1"/>
        </dgm:presLayoutVars>
      </dgm:prSet>
      <dgm:spPr/>
    </dgm:pt>
    <dgm:pt modelId="{1974C007-CA6A-4FC3-B811-E9D4ADA2937D}" type="pres">
      <dgm:prSet presAssocID="{A6473680-E7C4-4BF5-BB90-804C39512F2E}" presName="gear3srcNode" presStyleLbl="node1" presStyleIdx="2" presStyleCnt="3"/>
      <dgm:spPr/>
    </dgm:pt>
    <dgm:pt modelId="{5C72B462-3594-4ADB-9DE0-6B1DE7CDC14E}" type="pres">
      <dgm:prSet presAssocID="{A6473680-E7C4-4BF5-BB90-804C39512F2E}" presName="gear3dstNode" presStyleLbl="node1" presStyleIdx="2" presStyleCnt="3"/>
      <dgm:spPr/>
    </dgm:pt>
    <dgm:pt modelId="{D25DBBBB-C33D-4E3E-B32B-EA849392ADF7}" type="pres">
      <dgm:prSet presAssocID="{761B423B-7357-420D-B5B7-CF953AB363D8}" presName="connector1" presStyleLbl="sibTrans2D1" presStyleIdx="0" presStyleCnt="3"/>
      <dgm:spPr/>
    </dgm:pt>
    <dgm:pt modelId="{338C901D-89DF-44E8-971A-FCF469417B5F}" type="pres">
      <dgm:prSet presAssocID="{97E941A4-6F65-4CF0-B625-55A5DF1E410D}" presName="connector2" presStyleLbl="sibTrans2D1" presStyleIdx="1" presStyleCnt="3"/>
      <dgm:spPr/>
    </dgm:pt>
    <dgm:pt modelId="{7C7F1362-5F9D-4D43-8378-04C180D63FB5}" type="pres">
      <dgm:prSet presAssocID="{A86D7F10-193A-449A-B503-33169E4DF740}" presName="connector3" presStyleLbl="sibTrans2D1" presStyleIdx="2" presStyleCnt="3"/>
      <dgm:spPr/>
    </dgm:pt>
  </dgm:ptLst>
  <dgm:cxnLst>
    <dgm:cxn modelId="{46392701-1836-4840-8F57-F12B4FD41808}" type="presOf" srcId="{56859682-0534-4F9E-B0D4-35A4BA5E2814}" destId="{A3961B00-0C8A-4913-AD50-677281FBBE02}" srcOrd="1" destOrd="0" presId="urn:microsoft.com/office/officeart/2005/8/layout/gear1"/>
    <dgm:cxn modelId="{EC43811B-136D-486D-AFC4-82D5748D0765}" type="presOf" srcId="{A6473680-E7C4-4BF5-BB90-804C39512F2E}" destId="{1974C007-CA6A-4FC3-B811-E9D4ADA2937D}" srcOrd="2" destOrd="0" presId="urn:microsoft.com/office/officeart/2005/8/layout/gear1"/>
    <dgm:cxn modelId="{F2CD3031-92AF-4053-BC60-41371AB5824D}" srcId="{0344E134-051D-408F-A24C-70FA13420143}" destId="{B5A6A2C0-A6F0-43C9-9776-CCC5AD4DB68C}" srcOrd="3" destOrd="0" parTransId="{ACD42D37-B7B9-4F50-AE02-458F50788D88}" sibTransId="{EF8D74E1-28AC-4EC2-BDA6-33FF4A9C2883}"/>
    <dgm:cxn modelId="{39CB9236-4E01-426F-B540-C2ABA7AE2CC1}" type="presOf" srcId="{A6473680-E7C4-4BF5-BB90-804C39512F2E}" destId="{3C1B767E-06D5-4A46-8CFA-CFB3639F6ECF}" srcOrd="0" destOrd="0" presId="urn:microsoft.com/office/officeart/2005/8/layout/gear1"/>
    <dgm:cxn modelId="{AAA7184B-1764-4664-9A00-B97CAF64CBF1}" type="presOf" srcId="{A6473680-E7C4-4BF5-BB90-804C39512F2E}" destId="{5C72B462-3594-4ADB-9DE0-6B1DE7CDC14E}" srcOrd="3" destOrd="0" presId="urn:microsoft.com/office/officeart/2005/8/layout/gear1"/>
    <dgm:cxn modelId="{F81BB050-EE25-4DEF-B23A-78BAB7D2AD65}" type="presOf" srcId="{0344E134-051D-408F-A24C-70FA13420143}" destId="{721AEEA2-29B8-45B0-B091-98E509EE6B0C}" srcOrd="0" destOrd="0" presId="urn:microsoft.com/office/officeart/2005/8/layout/gear1"/>
    <dgm:cxn modelId="{9C5F4871-76D4-4B3B-9691-136BA179F355}" type="presOf" srcId="{761B423B-7357-420D-B5B7-CF953AB363D8}" destId="{D25DBBBB-C33D-4E3E-B32B-EA849392ADF7}" srcOrd="0" destOrd="0" presId="urn:microsoft.com/office/officeart/2005/8/layout/gear1"/>
    <dgm:cxn modelId="{EEF46274-D25B-4BD6-808F-A57CAA271D29}" type="presOf" srcId="{56859682-0534-4F9E-B0D4-35A4BA5E2814}" destId="{1274A500-466B-47F5-B3E1-1921BB620F9F}" srcOrd="0" destOrd="0" presId="urn:microsoft.com/office/officeart/2005/8/layout/gear1"/>
    <dgm:cxn modelId="{19E02057-D1D2-4B2D-92F8-83E98DBF1CC1}" srcId="{0344E134-051D-408F-A24C-70FA13420143}" destId="{0190959F-8EAD-4393-8298-88076BD83145}" srcOrd="1" destOrd="0" parTransId="{E68B11D7-C409-4246-B6A4-E9BBA5A979D4}" sibTransId="{97E941A4-6F65-4CF0-B625-55A5DF1E410D}"/>
    <dgm:cxn modelId="{FBBB3578-DB92-4BE7-8A90-B013A54AFAE5}" type="presOf" srcId="{0190959F-8EAD-4393-8298-88076BD83145}" destId="{B6BEE962-76DC-43A0-861E-2B51DB65B87F}" srcOrd="0" destOrd="0" presId="urn:microsoft.com/office/officeart/2005/8/layout/gear1"/>
    <dgm:cxn modelId="{0CCB7981-49A8-42F0-8534-E2097E6CEB5F}" type="presOf" srcId="{97E941A4-6F65-4CF0-B625-55A5DF1E410D}" destId="{338C901D-89DF-44E8-971A-FCF469417B5F}" srcOrd="0" destOrd="0" presId="urn:microsoft.com/office/officeart/2005/8/layout/gear1"/>
    <dgm:cxn modelId="{DC1FB782-91E7-4D42-867F-D6E28FB62776}" type="presOf" srcId="{56859682-0534-4F9E-B0D4-35A4BA5E2814}" destId="{BAA01229-5897-46AE-8BD0-BD4718777203}" srcOrd="2" destOrd="0" presId="urn:microsoft.com/office/officeart/2005/8/layout/gear1"/>
    <dgm:cxn modelId="{6BEF5183-CF14-466C-A9FC-AF7A17EB7CEE}" type="presOf" srcId="{A86D7F10-193A-449A-B503-33169E4DF740}" destId="{7C7F1362-5F9D-4D43-8378-04C180D63FB5}" srcOrd="0" destOrd="0" presId="urn:microsoft.com/office/officeart/2005/8/layout/gear1"/>
    <dgm:cxn modelId="{1999A494-EF47-4BD6-B73A-F3C8B19C3E9D}" type="presOf" srcId="{A6473680-E7C4-4BF5-BB90-804C39512F2E}" destId="{5EDC95A2-E861-488C-B37D-91AE8917269B}" srcOrd="1" destOrd="0" presId="urn:microsoft.com/office/officeart/2005/8/layout/gear1"/>
    <dgm:cxn modelId="{B8A847B3-15EE-4BDE-A4E8-45B4D67A17D7}" srcId="{0344E134-051D-408F-A24C-70FA13420143}" destId="{A6473680-E7C4-4BF5-BB90-804C39512F2E}" srcOrd="2" destOrd="0" parTransId="{08DCDC19-78FA-4466-A9F3-D491120EF185}" sibTransId="{A86D7F10-193A-449A-B503-33169E4DF740}"/>
    <dgm:cxn modelId="{612E86BB-6BD4-42A7-92FF-7161D01D19F1}" type="presOf" srcId="{0190959F-8EAD-4393-8298-88076BD83145}" destId="{EC6411DF-FAE8-4ECA-97AD-344EB9D6DF79}" srcOrd="2" destOrd="0" presId="urn:microsoft.com/office/officeart/2005/8/layout/gear1"/>
    <dgm:cxn modelId="{D508FBC7-5DCE-4C1B-BD81-529B4FE4E206}" type="presOf" srcId="{0190959F-8EAD-4393-8298-88076BD83145}" destId="{01B0536A-3823-4495-AEE3-BD973065B3AF}" srcOrd="1" destOrd="0" presId="urn:microsoft.com/office/officeart/2005/8/layout/gear1"/>
    <dgm:cxn modelId="{16DF94D5-5143-4680-A942-8A8A345AB47C}" srcId="{0344E134-051D-408F-A24C-70FA13420143}" destId="{56859682-0534-4F9E-B0D4-35A4BA5E2814}" srcOrd="0" destOrd="0" parTransId="{7F70D2DB-5B96-41F3-96FC-3EA0B13CA27C}" sibTransId="{761B423B-7357-420D-B5B7-CF953AB363D8}"/>
    <dgm:cxn modelId="{35EDF3FF-31A4-4806-B3C9-EE5835696C48}" type="presParOf" srcId="{721AEEA2-29B8-45B0-B091-98E509EE6B0C}" destId="{1274A500-466B-47F5-B3E1-1921BB620F9F}" srcOrd="0" destOrd="0" presId="urn:microsoft.com/office/officeart/2005/8/layout/gear1"/>
    <dgm:cxn modelId="{7814296D-1ABA-4BD1-A8DE-A78485C20A20}" type="presParOf" srcId="{721AEEA2-29B8-45B0-B091-98E509EE6B0C}" destId="{A3961B00-0C8A-4913-AD50-677281FBBE02}" srcOrd="1" destOrd="0" presId="urn:microsoft.com/office/officeart/2005/8/layout/gear1"/>
    <dgm:cxn modelId="{B8B1C14C-70D1-493A-B79B-AE6B5598E56A}" type="presParOf" srcId="{721AEEA2-29B8-45B0-B091-98E509EE6B0C}" destId="{BAA01229-5897-46AE-8BD0-BD4718777203}" srcOrd="2" destOrd="0" presId="urn:microsoft.com/office/officeart/2005/8/layout/gear1"/>
    <dgm:cxn modelId="{C9C1F618-EAE3-4592-A91C-A6D730D79F69}" type="presParOf" srcId="{721AEEA2-29B8-45B0-B091-98E509EE6B0C}" destId="{B6BEE962-76DC-43A0-861E-2B51DB65B87F}" srcOrd="3" destOrd="0" presId="urn:microsoft.com/office/officeart/2005/8/layout/gear1"/>
    <dgm:cxn modelId="{C75F2177-9B9E-4282-ADF0-03A3F9AA3403}" type="presParOf" srcId="{721AEEA2-29B8-45B0-B091-98E509EE6B0C}" destId="{01B0536A-3823-4495-AEE3-BD973065B3AF}" srcOrd="4" destOrd="0" presId="urn:microsoft.com/office/officeart/2005/8/layout/gear1"/>
    <dgm:cxn modelId="{A76A4017-FF7F-4823-AEEA-B48D3BED131B}" type="presParOf" srcId="{721AEEA2-29B8-45B0-B091-98E509EE6B0C}" destId="{EC6411DF-FAE8-4ECA-97AD-344EB9D6DF79}" srcOrd="5" destOrd="0" presId="urn:microsoft.com/office/officeart/2005/8/layout/gear1"/>
    <dgm:cxn modelId="{44B0B650-D2C1-42F5-9995-35DD83E20739}" type="presParOf" srcId="{721AEEA2-29B8-45B0-B091-98E509EE6B0C}" destId="{3C1B767E-06D5-4A46-8CFA-CFB3639F6ECF}" srcOrd="6" destOrd="0" presId="urn:microsoft.com/office/officeart/2005/8/layout/gear1"/>
    <dgm:cxn modelId="{FD0999F1-CEDC-4C04-A4E6-862CF014630E}" type="presParOf" srcId="{721AEEA2-29B8-45B0-B091-98E509EE6B0C}" destId="{5EDC95A2-E861-488C-B37D-91AE8917269B}" srcOrd="7" destOrd="0" presId="urn:microsoft.com/office/officeart/2005/8/layout/gear1"/>
    <dgm:cxn modelId="{263C0836-EC84-46CA-B8B1-0ED16C037CEB}" type="presParOf" srcId="{721AEEA2-29B8-45B0-B091-98E509EE6B0C}" destId="{1974C007-CA6A-4FC3-B811-E9D4ADA2937D}" srcOrd="8" destOrd="0" presId="urn:microsoft.com/office/officeart/2005/8/layout/gear1"/>
    <dgm:cxn modelId="{262F7248-96BC-42B7-AA57-596F0188368D}" type="presParOf" srcId="{721AEEA2-29B8-45B0-B091-98E509EE6B0C}" destId="{5C72B462-3594-4ADB-9DE0-6B1DE7CDC14E}" srcOrd="9" destOrd="0" presId="urn:microsoft.com/office/officeart/2005/8/layout/gear1"/>
    <dgm:cxn modelId="{6794EEBA-D020-4E1E-A4E5-527593488AA9}" type="presParOf" srcId="{721AEEA2-29B8-45B0-B091-98E509EE6B0C}" destId="{D25DBBBB-C33D-4E3E-B32B-EA849392ADF7}" srcOrd="10" destOrd="0" presId="urn:microsoft.com/office/officeart/2005/8/layout/gear1"/>
    <dgm:cxn modelId="{3BC46A79-266C-4FFB-9438-EA1F78151CA1}" type="presParOf" srcId="{721AEEA2-29B8-45B0-B091-98E509EE6B0C}" destId="{338C901D-89DF-44E8-971A-FCF469417B5F}" srcOrd="11" destOrd="0" presId="urn:microsoft.com/office/officeart/2005/8/layout/gear1"/>
    <dgm:cxn modelId="{1F0A737A-E8EF-4B46-B01D-3432EADE0B0C}" type="presParOf" srcId="{721AEEA2-29B8-45B0-B091-98E509EE6B0C}" destId="{7C7F1362-5F9D-4D43-8378-04C180D63FB5}" srcOrd="12" destOrd="0" presId="urn:microsoft.com/office/officeart/2005/8/layout/gear1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FF24568-D45B-479B-A68B-88542A94BF24}">
      <dsp:nvSpPr>
        <dsp:cNvPr id="0" name=""/>
        <dsp:cNvSpPr/>
      </dsp:nvSpPr>
      <dsp:spPr>
        <a:xfrm>
          <a:off x="0" y="3862384"/>
          <a:ext cx="7660640" cy="84499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800" b="1" kern="1200" dirty="0"/>
            <a:t>IEM </a:t>
          </a:r>
          <a:r>
            <a:rPr lang="pl-PL" sz="1800" b="1" kern="1200" dirty="0" err="1"/>
            <a:t>programme</a:t>
          </a:r>
          <a:r>
            <a:rPr lang="pl-PL" sz="1800" b="1" kern="1200" dirty="0"/>
            <a:t> design</a:t>
          </a:r>
        </a:p>
      </dsp:txBody>
      <dsp:txXfrm>
        <a:off x="0" y="3862384"/>
        <a:ext cx="7660640" cy="456297"/>
      </dsp:txXfrm>
    </dsp:sp>
    <dsp:sp modelId="{3112F223-3403-43DE-9B18-A8AE77A1A2BE}">
      <dsp:nvSpPr>
        <dsp:cNvPr id="0" name=""/>
        <dsp:cNvSpPr/>
      </dsp:nvSpPr>
      <dsp:spPr>
        <a:xfrm>
          <a:off x="3740" y="4301782"/>
          <a:ext cx="2551052" cy="388697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20320" rIns="113792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600" kern="1200" dirty="0" err="1"/>
            <a:t>Number</a:t>
          </a:r>
          <a:r>
            <a:rPr lang="pl-PL" sz="1600" kern="1200" dirty="0"/>
            <a:t> of </a:t>
          </a:r>
          <a:r>
            <a:rPr lang="pl-PL" sz="1600" kern="1200" dirty="0" err="1"/>
            <a:t>semesters</a:t>
          </a:r>
          <a:endParaRPr lang="pl-PL" sz="1600" kern="1200" dirty="0"/>
        </a:p>
      </dsp:txBody>
      <dsp:txXfrm>
        <a:off x="3740" y="4301782"/>
        <a:ext cx="2551052" cy="388697"/>
      </dsp:txXfrm>
    </dsp:sp>
    <dsp:sp modelId="{E3EFB666-B007-4DB1-9899-2532CDA95C89}">
      <dsp:nvSpPr>
        <dsp:cNvPr id="0" name=""/>
        <dsp:cNvSpPr/>
      </dsp:nvSpPr>
      <dsp:spPr>
        <a:xfrm>
          <a:off x="2554793" y="4301782"/>
          <a:ext cx="2551052" cy="388697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20320" rIns="113792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600" kern="1200" dirty="0"/>
            <a:t>Total </a:t>
          </a:r>
          <a:r>
            <a:rPr lang="pl-PL" sz="1600" kern="1200" dirty="0" err="1"/>
            <a:t>number</a:t>
          </a:r>
          <a:r>
            <a:rPr lang="pl-PL" sz="1600" kern="1200" dirty="0"/>
            <a:t> of ECTS</a:t>
          </a:r>
        </a:p>
      </dsp:txBody>
      <dsp:txXfrm>
        <a:off x="2554793" y="4301782"/>
        <a:ext cx="2551052" cy="388697"/>
      </dsp:txXfrm>
    </dsp:sp>
    <dsp:sp modelId="{963AD4F4-1069-4B46-8512-13FA66F69989}">
      <dsp:nvSpPr>
        <dsp:cNvPr id="0" name=""/>
        <dsp:cNvSpPr/>
      </dsp:nvSpPr>
      <dsp:spPr>
        <a:xfrm>
          <a:off x="5105846" y="4301782"/>
          <a:ext cx="2551052" cy="388697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20320" rIns="113792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600" kern="1200" dirty="0" err="1"/>
            <a:t>Number</a:t>
          </a:r>
          <a:r>
            <a:rPr lang="pl-PL" sz="1600" kern="1200" dirty="0"/>
            <a:t> of ECTS per </a:t>
          </a:r>
          <a:r>
            <a:rPr lang="pl-PL" sz="1600" kern="1200" dirty="0" err="1"/>
            <a:t>cluster</a:t>
          </a:r>
          <a:endParaRPr lang="pl-PL" sz="1600" kern="1200" dirty="0"/>
        </a:p>
      </dsp:txBody>
      <dsp:txXfrm>
        <a:off x="5105846" y="4301782"/>
        <a:ext cx="2551052" cy="388697"/>
      </dsp:txXfrm>
    </dsp:sp>
    <dsp:sp modelId="{FBBCCBE5-391E-4CA1-B4D3-47FE346AFCD9}">
      <dsp:nvSpPr>
        <dsp:cNvPr id="0" name=""/>
        <dsp:cNvSpPr/>
      </dsp:nvSpPr>
      <dsp:spPr>
        <a:xfrm rot="10800000">
          <a:off x="0" y="2575456"/>
          <a:ext cx="7660640" cy="1299602"/>
        </a:xfrm>
        <a:prstGeom prst="upArrowCallou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800" b="1" kern="1200" dirty="0"/>
            <a:t>Knowledge and </a:t>
          </a:r>
          <a:r>
            <a:rPr lang="pl-PL" sz="1800" b="1" kern="1200" dirty="0" err="1"/>
            <a:t>Skills</a:t>
          </a:r>
          <a:r>
            <a:rPr lang="pl-PL" sz="1800" b="1" kern="1200" dirty="0"/>
            <a:t> </a:t>
          </a:r>
          <a:r>
            <a:rPr lang="pl-PL" sz="1800" b="1" kern="1200" dirty="0" err="1"/>
            <a:t>Clusters</a:t>
          </a:r>
          <a:r>
            <a:rPr lang="pl-PL" sz="1800" b="1" kern="1200" dirty="0"/>
            <a:t> </a:t>
          </a:r>
          <a:r>
            <a:rPr lang="pl-PL" sz="1800" b="1" kern="1200" dirty="0" err="1"/>
            <a:t>exploration</a:t>
          </a:r>
          <a:endParaRPr lang="pl-PL" sz="1800" b="1" kern="1200" dirty="0"/>
        </a:p>
      </dsp:txBody>
      <dsp:txXfrm rot="-10800000">
        <a:off x="0" y="2575456"/>
        <a:ext cx="7660640" cy="456160"/>
      </dsp:txXfrm>
    </dsp:sp>
    <dsp:sp modelId="{5C38A934-A585-436B-A4B1-A80B035EF811}">
      <dsp:nvSpPr>
        <dsp:cNvPr id="0" name=""/>
        <dsp:cNvSpPr/>
      </dsp:nvSpPr>
      <dsp:spPr>
        <a:xfrm>
          <a:off x="0" y="3031617"/>
          <a:ext cx="1915159" cy="388581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20320" rIns="113792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600" kern="1200" dirty="0" err="1"/>
            <a:t>Poliba</a:t>
          </a:r>
          <a:r>
            <a:rPr lang="pl-PL" sz="1600" kern="1200" dirty="0"/>
            <a:t> </a:t>
          </a:r>
        </a:p>
      </dsp:txBody>
      <dsp:txXfrm>
        <a:off x="0" y="3031617"/>
        <a:ext cx="1915159" cy="388581"/>
      </dsp:txXfrm>
    </dsp:sp>
    <dsp:sp modelId="{F7724D47-D33F-424F-97E3-62D9F40E7985}">
      <dsp:nvSpPr>
        <dsp:cNvPr id="0" name=""/>
        <dsp:cNvSpPr/>
      </dsp:nvSpPr>
      <dsp:spPr>
        <a:xfrm>
          <a:off x="1915160" y="3031617"/>
          <a:ext cx="1915159" cy="388581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20320" rIns="113792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600" kern="1200" dirty="0"/>
            <a:t>UPM</a:t>
          </a:r>
        </a:p>
      </dsp:txBody>
      <dsp:txXfrm>
        <a:off x="1915160" y="3031617"/>
        <a:ext cx="1915159" cy="388581"/>
      </dsp:txXfrm>
    </dsp:sp>
    <dsp:sp modelId="{1DE26674-D19B-4AE8-A2BE-E6DEBCF23C58}">
      <dsp:nvSpPr>
        <dsp:cNvPr id="0" name=""/>
        <dsp:cNvSpPr/>
      </dsp:nvSpPr>
      <dsp:spPr>
        <a:xfrm>
          <a:off x="3830320" y="3031617"/>
          <a:ext cx="1915159" cy="388581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20320" rIns="113792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600" kern="1200" dirty="0" err="1"/>
            <a:t>Liu</a:t>
          </a:r>
          <a:endParaRPr lang="pl-PL" sz="1600" kern="1200" dirty="0"/>
        </a:p>
      </dsp:txBody>
      <dsp:txXfrm>
        <a:off x="3830320" y="3031617"/>
        <a:ext cx="1915159" cy="388581"/>
      </dsp:txXfrm>
    </dsp:sp>
    <dsp:sp modelId="{2E3D877B-2D1B-451D-8368-703097BC95E5}">
      <dsp:nvSpPr>
        <dsp:cNvPr id="0" name=""/>
        <dsp:cNvSpPr/>
      </dsp:nvSpPr>
      <dsp:spPr>
        <a:xfrm>
          <a:off x="5745479" y="3031617"/>
          <a:ext cx="1915159" cy="388581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20320" rIns="113792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600" kern="1200" dirty="0"/>
            <a:t>PUT</a:t>
          </a:r>
        </a:p>
      </dsp:txBody>
      <dsp:txXfrm>
        <a:off x="5745479" y="3031617"/>
        <a:ext cx="1915159" cy="388581"/>
      </dsp:txXfrm>
    </dsp:sp>
    <dsp:sp modelId="{D32877D8-F93E-4F9B-9154-2529C511FDDA}">
      <dsp:nvSpPr>
        <dsp:cNvPr id="0" name=""/>
        <dsp:cNvSpPr/>
      </dsp:nvSpPr>
      <dsp:spPr>
        <a:xfrm rot="10800000">
          <a:off x="0" y="1288528"/>
          <a:ext cx="7660640" cy="1299602"/>
        </a:xfrm>
        <a:prstGeom prst="upArrowCallou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800" b="1" kern="1200" dirty="0"/>
            <a:t>Knowledge and </a:t>
          </a:r>
          <a:r>
            <a:rPr lang="pl-PL" sz="1800" b="1" kern="1200" dirty="0" err="1"/>
            <a:t>Skills</a:t>
          </a:r>
          <a:r>
            <a:rPr lang="pl-PL" sz="1800" b="1" kern="1200" dirty="0"/>
            <a:t> </a:t>
          </a:r>
          <a:r>
            <a:rPr lang="pl-PL" sz="1800" b="1" kern="1200" dirty="0" err="1"/>
            <a:t>Clusters</a:t>
          </a:r>
          <a:r>
            <a:rPr lang="pl-PL" sz="1800" b="1" kern="1200" dirty="0"/>
            <a:t> </a:t>
          </a:r>
          <a:r>
            <a:rPr lang="pl-PL" sz="1800" b="1" kern="1200" dirty="0" err="1"/>
            <a:t>definition</a:t>
          </a:r>
          <a:r>
            <a:rPr lang="pl-PL" sz="1800" b="1" kern="1200" dirty="0"/>
            <a:t> </a:t>
          </a:r>
        </a:p>
      </dsp:txBody>
      <dsp:txXfrm rot="-10800000">
        <a:off x="0" y="1288528"/>
        <a:ext cx="7660640" cy="456160"/>
      </dsp:txXfrm>
    </dsp:sp>
    <dsp:sp modelId="{67C5BDB5-1494-42A7-9D46-FC7FD586EE77}">
      <dsp:nvSpPr>
        <dsp:cNvPr id="0" name=""/>
        <dsp:cNvSpPr/>
      </dsp:nvSpPr>
      <dsp:spPr>
        <a:xfrm>
          <a:off x="0" y="1744689"/>
          <a:ext cx="1915159" cy="388581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20320" rIns="113792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600" kern="1200" dirty="0"/>
            <a:t>Knowledge, </a:t>
          </a:r>
          <a:r>
            <a:rPr lang="pl-PL" sz="1600" kern="1200" dirty="0" err="1"/>
            <a:t>Skills</a:t>
          </a:r>
          <a:r>
            <a:rPr lang="pl-PL" sz="1600" kern="1200" dirty="0"/>
            <a:t>, </a:t>
          </a:r>
          <a:r>
            <a:rPr lang="pl-PL" sz="1600" kern="1200" dirty="0" err="1"/>
            <a:t>Competnces</a:t>
          </a:r>
          <a:endParaRPr lang="pl-PL" sz="1600" kern="1200" dirty="0"/>
        </a:p>
      </dsp:txBody>
      <dsp:txXfrm>
        <a:off x="0" y="1744689"/>
        <a:ext cx="1915159" cy="388581"/>
      </dsp:txXfrm>
    </dsp:sp>
    <dsp:sp modelId="{FBE85D17-1A6E-4FAA-868E-F2DDE7A7102F}">
      <dsp:nvSpPr>
        <dsp:cNvPr id="0" name=""/>
        <dsp:cNvSpPr/>
      </dsp:nvSpPr>
      <dsp:spPr>
        <a:xfrm>
          <a:off x="1915160" y="1744689"/>
          <a:ext cx="1915159" cy="388581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20320" rIns="113792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600" kern="1200" dirty="0" err="1"/>
            <a:t>Soft</a:t>
          </a:r>
          <a:r>
            <a:rPr lang="pl-PL" sz="1600" kern="1200" dirty="0"/>
            <a:t> </a:t>
          </a:r>
          <a:r>
            <a:rPr lang="pl-PL" sz="1600" kern="1200" dirty="0" err="1"/>
            <a:t>Skills</a:t>
          </a:r>
          <a:endParaRPr lang="pl-PL" sz="1600" kern="1200" dirty="0"/>
        </a:p>
      </dsp:txBody>
      <dsp:txXfrm>
        <a:off x="1915160" y="1744689"/>
        <a:ext cx="1915159" cy="388581"/>
      </dsp:txXfrm>
    </dsp:sp>
    <dsp:sp modelId="{E9B9B350-61EA-46F0-8DF1-85F0C383519C}">
      <dsp:nvSpPr>
        <dsp:cNvPr id="0" name=""/>
        <dsp:cNvSpPr/>
      </dsp:nvSpPr>
      <dsp:spPr>
        <a:xfrm>
          <a:off x="3830320" y="1744689"/>
          <a:ext cx="1915159" cy="388581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20320" rIns="113792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600" kern="1200" dirty="0"/>
            <a:t>Digital Technologies</a:t>
          </a:r>
        </a:p>
      </dsp:txBody>
      <dsp:txXfrm>
        <a:off x="3830320" y="1744689"/>
        <a:ext cx="1915159" cy="388581"/>
      </dsp:txXfrm>
    </dsp:sp>
    <dsp:sp modelId="{31799105-A8D7-430C-944C-722D2621451A}">
      <dsp:nvSpPr>
        <dsp:cNvPr id="0" name=""/>
        <dsp:cNvSpPr/>
      </dsp:nvSpPr>
      <dsp:spPr>
        <a:xfrm>
          <a:off x="5745479" y="1744689"/>
          <a:ext cx="1915159" cy="388581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20320" rIns="113792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600" kern="1200" dirty="0" err="1"/>
            <a:t>Analytical</a:t>
          </a:r>
          <a:r>
            <a:rPr lang="pl-PL" sz="1600" kern="1200" dirty="0"/>
            <a:t> </a:t>
          </a:r>
          <a:r>
            <a:rPr lang="pl-PL" sz="1600" kern="1200" dirty="0" err="1"/>
            <a:t>Skills</a:t>
          </a:r>
          <a:endParaRPr lang="pl-PL" sz="1600" kern="1200" dirty="0"/>
        </a:p>
      </dsp:txBody>
      <dsp:txXfrm>
        <a:off x="5745479" y="1744689"/>
        <a:ext cx="1915159" cy="388581"/>
      </dsp:txXfrm>
    </dsp:sp>
    <dsp:sp modelId="{CA784B9C-BE80-4F56-B518-F943EBD8E8E0}">
      <dsp:nvSpPr>
        <dsp:cNvPr id="0" name=""/>
        <dsp:cNvSpPr/>
      </dsp:nvSpPr>
      <dsp:spPr>
        <a:xfrm rot="10800000">
          <a:off x="0" y="1600"/>
          <a:ext cx="7660640" cy="1299602"/>
        </a:xfrm>
        <a:prstGeom prst="upArrowCallou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800" b="1" kern="1200" dirty="0" err="1"/>
            <a:t>BoK</a:t>
          </a:r>
          <a:r>
            <a:rPr lang="pl-PL" sz="1800" b="1" kern="1200" dirty="0"/>
            <a:t> </a:t>
          </a:r>
          <a:r>
            <a:rPr lang="pl-PL" sz="1800" b="1" kern="1200" dirty="0" err="1"/>
            <a:t>analysis</a:t>
          </a:r>
          <a:endParaRPr lang="pl-PL" sz="1800" b="1" kern="1200" dirty="0"/>
        </a:p>
      </dsp:txBody>
      <dsp:txXfrm rot="-10800000">
        <a:off x="0" y="1600"/>
        <a:ext cx="7660640" cy="456160"/>
      </dsp:txXfrm>
    </dsp:sp>
    <dsp:sp modelId="{1DD014FE-1F18-4A96-9446-59A9E0006B57}">
      <dsp:nvSpPr>
        <dsp:cNvPr id="0" name=""/>
        <dsp:cNvSpPr/>
      </dsp:nvSpPr>
      <dsp:spPr>
        <a:xfrm>
          <a:off x="0" y="457761"/>
          <a:ext cx="3830319" cy="388581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20320" rIns="113792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600" kern="1200" dirty="0" err="1"/>
            <a:t>Industry</a:t>
          </a:r>
          <a:r>
            <a:rPr lang="pl-PL" sz="1600" kern="1200" dirty="0"/>
            <a:t> </a:t>
          </a:r>
          <a:r>
            <a:rPr lang="pl-PL" sz="1600" kern="1200" dirty="0" err="1"/>
            <a:t>needs</a:t>
          </a:r>
          <a:endParaRPr lang="pl-PL" sz="1600" kern="1200" dirty="0"/>
        </a:p>
      </dsp:txBody>
      <dsp:txXfrm>
        <a:off x="0" y="457761"/>
        <a:ext cx="3830319" cy="388581"/>
      </dsp:txXfrm>
    </dsp:sp>
    <dsp:sp modelId="{299B205E-3644-45DB-BAAE-FD1E131B2F02}">
      <dsp:nvSpPr>
        <dsp:cNvPr id="0" name=""/>
        <dsp:cNvSpPr/>
      </dsp:nvSpPr>
      <dsp:spPr>
        <a:xfrm>
          <a:off x="3830320" y="457761"/>
          <a:ext cx="3830319" cy="388581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20320" rIns="113792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600" kern="1200" dirty="0" err="1"/>
            <a:t>Students</a:t>
          </a:r>
          <a:r>
            <a:rPr lang="pl-PL" sz="1600" kern="1200" dirty="0"/>
            <a:t> </a:t>
          </a:r>
          <a:r>
            <a:rPr lang="pl-PL" sz="1600" kern="1200" dirty="0" err="1"/>
            <a:t>expectations</a:t>
          </a:r>
          <a:endParaRPr lang="pl-PL" sz="1600" kern="1200" dirty="0"/>
        </a:p>
      </dsp:txBody>
      <dsp:txXfrm>
        <a:off x="3830320" y="457761"/>
        <a:ext cx="3830319" cy="388581"/>
      </dsp:txXfrm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5BB040C-2E1F-4A56-92F7-F068F21F0C67}">
      <dsp:nvSpPr>
        <dsp:cNvPr id="0" name=""/>
        <dsp:cNvSpPr/>
      </dsp:nvSpPr>
      <dsp:spPr>
        <a:xfrm>
          <a:off x="3793066" y="2438400"/>
          <a:ext cx="2980266" cy="2980266"/>
        </a:xfrm>
        <a:prstGeom prst="gear9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2400" kern="1200" dirty="0"/>
            <a:t>120 ECTS in the </a:t>
          </a:r>
          <a:r>
            <a:rPr lang="pl-PL" sz="2400" kern="1200" dirty="0" err="1"/>
            <a:t>Programme</a:t>
          </a:r>
          <a:endParaRPr lang="pl-PL" sz="2400" kern="1200" dirty="0"/>
        </a:p>
      </dsp:txBody>
      <dsp:txXfrm>
        <a:off x="4392232" y="3136513"/>
        <a:ext cx="1781934" cy="1531918"/>
      </dsp:txXfrm>
    </dsp:sp>
    <dsp:sp modelId="{A0F04B3D-BE8E-4493-BB58-6985EF588B64}">
      <dsp:nvSpPr>
        <dsp:cNvPr id="0" name=""/>
        <dsp:cNvSpPr/>
      </dsp:nvSpPr>
      <dsp:spPr>
        <a:xfrm>
          <a:off x="2059093" y="1733973"/>
          <a:ext cx="2167466" cy="2167466"/>
        </a:xfrm>
        <a:prstGeom prst="gear6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2400" kern="1200" dirty="0"/>
            <a:t>4 </a:t>
          </a:r>
          <a:r>
            <a:rPr lang="pl-PL" sz="2400" kern="1200" dirty="0" err="1"/>
            <a:t>Clusters</a:t>
          </a:r>
          <a:endParaRPr lang="pl-PL" sz="2400" kern="1200" dirty="0"/>
        </a:p>
      </dsp:txBody>
      <dsp:txXfrm>
        <a:off x="2604759" y="2282937"/>
        <a:ext cx="1076134" cy="1069538"/>
      </dsp:txXfrm>
    </dsp:sp>
    <dsp:sp modelId="{2FF105A3-52FA-4B81-B4D9-1C2ADB463CD7}">
      <dsp:nvSpPr>
        <dsp:cNvPr id="0" name=""/>
        <dsp:cNvSpPr/>
      </dsp:nvSpPr>
      <dsp:spPr>
        <a:xfrm rot="20700000">
          <a:off x="3273095" y="238642"/>
          <a:ext cx="2123675" cy="2123675"/>
        </a:xfrm>
        <a:prstGeom prst="gear6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2400" kern="1200" dirty="0"/>
            <a:t>30 ECTS per </a:t>
          </a:r>
          <a:r>
            <a:rPr lang="pl-PL" sz="2400" kern="1200" dirty="0" err="1"/>
            <a:t>cluster</a:t>
          </a:r>
          <a:endParaRPr lang="pl-PL" sz="2400" kern="1200" dirty="0"/>
        </a:p>
      </dsp:txBody>
      <dsp:txXfrm rot="-20700000">
        <a:off x="3738879" y="704426"/>
        <a:ext cx="1192106" cy="1192106"/>
      </dsp:txXfrm>
    </dsp:sp>
    <dsp:sp modelId="{0F60E72D-BBD7-448B-88FE-9E9D07BE5D61}">
      <dsp:nvSpPr>
        <dsp:cNvPr id="0" name=""/>
        <dsp:cNvSpPr/>
      </dsp:nvSpPr>
      <dsp:spPr>
        <a:xfrm>
          <a:off x="3577577" y="1980864"/>
          <a:ext cx="3814741" cy="3814741"/>
        </a:xfrm>
        <a:prstGeom prst="circularArrow">
          <a:avLst>
            <a:gd name="adj1" fmla="val 4688"/>
            <a:gd name="adj2" fmla="val 299029"/>
            <a:gd name="adj3" fmla="val 2539295"/>
            <a:gd name="adj4" fmla="val 15812321"/>
            <a:gd name="adj5" fmla="val 5469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CE9B4CB-B208-4182-9C17-77CDC5859BC6}">
      <dsp:nvSpPr>
        <dsp:cNvPr id="0" name=""/>
        <dsp:cNvSpPr/>
      </dsp:nvSpPr>
      <dsp:spPr>
        <a:xfrm>
          <a:off x="1675238" y="1249140"/>
          <a:ext cx="2771648" cy="2771648"/>
        </a:xfrm>
        <a:prstGeom prst="leftCircularArrow">
          <a:avLst>
            <a:gd name="adj1" fmla="val 6452"/>
            <a:gd name="adj2" fmla="val 429999"/>
            <a:gd name="adj3" fmla="val 10489124"/>
            <a:gd name="adj4" fmla="val 14837806"/>
            <a:gd name="adj5" fmla="val 7527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B839644-B2C4-4744-9267-84C0CAB27856}">
      <dsp:nvSpPr>
        <dsp:cNvPr id="0" name=""/>
        <dsp:cNvSpPr/>
      </dsp:nvSpPr>
      <dsp:spPr>
        <a:xfrm>
          <a:off x="2781867" y="-231776"/>
          <a:ext cx="2988394" cy="2988394"/>
        </a:xfrm>
        <a:prstGeom prst="circularArrow">
          <a:avLst>
            <a:gd name="adj1" fmla="val 5984"/>
            <a:gd name="adj2" fmla="val 394124"/>
            <a:gd name="adj3" fmla="val 13313824"/>
            <a:gd name="adj4" fmla="val 10508221"/>
            <a:gd name="adj5" fmla="val 6981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FF24568-D45B-479B-A68B-88542A94BF24}">
      <dsp:nvSpPr>
        <dsp:cNvPr id="0" name=""/>
        <dsp:cNvSpPr/>
      </dsp:nvSpPr>
      <dsp:spPr>
        <a:xfrm>
          <a:off x="0" y="5333376"/>
          <a:ext cx="5419162" cy="116681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800" b="1" kern="1200" dirty="0"/>
            <a:t>IEM </a:t>
          </a:r>
          <a:r>
            <a:rPr lang="pl-PL" sz="1800" b="1" kern="1200" dirty="0" err="1"/>
            <a:t>programme</a:t>
          </a:r>
          <a:r>
            <a:rPr lang="pl-PL" sz="1800" b="1" kern="1200" dirty="0"/>
            <a:t> design</a:t>
          </a:r>
        </a:p>
      </dsp:txBody>
      <dsp:txXfrm>
        <a:off x="0" y="5333376"/>
        <a:ext cx="5419162" cy="630078"/>
      </dsp:txXfrm>
    </dsp:sp>
    <dsp:sp modelId="{3112F223-3403-43DE-9B18-A8AE77A1A2BE}">
      <dsp:nvSpPr>
        <dsp:cNvPr id="0" name=""/>
        <dsp:cNvSpPr/>
      </dsp:nvSpPr>
      <dsp:spPr>
        <a:xfrm>
          <a:off x="2646" y="5940119"/>
          <a:ext cx="1804623" cy="536733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20320" rIns="113792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600" kern="1200" dirty="0" err="1"/>
            <a:t>Number</a:t>
          </a:r>
          <a:r>
            <a:rPr lang="pl-PL" sz="1600" kern="1200" dirty="0"/>
            <a:t> of </a:t>
          </a:r>
          <a:r>
            <a:rPr lang="pl-PL" sz="1600" kern="1200" dirty="0" err="1"/>
            <a:t>semesters</a:t>
          </a:r>
          <a:endParaRPr lang="pl-PL" sz="1600" kern="1200" dirty="0"/>
        </a:p>
      </dsp:txBody>
      <dsp:txXfrm>
        <a:off x="2646" y="5940119"/>
        <a:ext cx="1804623" cy="536733"/>
      </dsp:txXfrm>
    </dsp:sp>
    <dsp:sp modelId="{E3EFB666-B007-4DB1-9899-2532CDA95C89}">
      <dsp:nvSpPr>
        <dsp:cNvPr id="0" name=""/>
        <dsp:cNvSpPr/>
      </dsp:nvSpPr>
      <dsp:spPr>
        <a:xfrm>
          <a:off x="1807269" y="5940119"/>
          <a:ext cx="1804623" cy="536733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20320" rIns="113792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600" kern="1200" dirty="0"/>
            <a:t>Total </a:t>
          </a:r>
          <a:r>
            <a:rPr lang="pl-PL" sz="1600" kern="1200" dirty="0" err="1"/>
            <a:t>number</a:t>
          </a:r>
          <a:r>
            <a:rPr lang="pl-PL" sz="1600" kern="1200" dirty="0"/>
            <a:t> of ECTS</a:t>
          </a:r>
        </a:p>
      </dsp:txBody>
      <dsp:txXfrm>
        <a:off x="1807269" y="5940119"/>
        <a:ext cx="1804623" cy="536733"/>
      </dsp:txXfrm>
    </dsp:sp>
    <dsp:sp modelId="{963AD4F4-1069-4B46-8512-13FA66F69989}">
      <dsp:nvSpPr>
        <dsp:cNvPr id="0" name=""/>
        <dsp:cNvSpPr/>
      </dsp:nvSpPr>
      <dsp:spPr>
        <a:xfrm>
          <a:off x="3611892" y="5940119"/>
          <a:ext cx="1804623" cy="536733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20320" rIns="113792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600" kern="1200" dirty="0" err="1"/>
            <a:t>Number</a:t>
          </a:r>
          <a:r>
            <a:rPr lang="pl-PL" sz="1600" kern="1200" dirty="0"/>
            <a:t> of ECTS per </a:t>
          </a:r>
          <a:r>
            <a:rPr lang="pl-PL" sz="1600" kern="1200" dirty="0" err="1"/>
            <a:t>cluster</a:t>
          </a:r>
          <a:endParaRPr lang="pl-PL" sz="1600" kern="1200" dirty="0"/>
        </a:p>
      </dsp:txBody>
      <dsp:txXfrm>
        <a:off x="3611892" y="5940119"/>
        <a:ext cx="1804623" cy="536733"/>
      </dsp:txXfrm>
    </dsp:sp>
    <dsp:sp modelId="{FBBCCBE5-391E-4CA1-B4D3-47FE346AFCD9}">
      <dsp:nvSpPr>
        <dsp:cNvPr id="0" name=""/>
        <dsp:cNvSpPr/>
      </dsp:nvSpPr>
      <dsp:spPr>
        <a:xfrm rot="10800000">
          <a:off x="0" y="3556321"/>
          <a:ext cx="5419162" cy="1794557"/>
        </a:xfrm>
        <a:prstGeom prst="upArrowCallou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800" b="1" kern="1200" dirty="0"/>
            <a:t>Knowledge and </a:t>
          </a:r>
          <a:r>
            <a:rPr lang="pl-PL" sz="1800" b="1" kern="1200" dirty="0" err="1"/>
            <a:t>Skills</a:t>
          </a:r>
          <a:r>
            <a:rPr lang="pl-PL" sz="1800" b="1" kern="1200" dirty="0"/>
            <a:t> </a:t>
          </a:r>
          <a:r>
            <a:rPr lang="pl-PL" sz="1800" b="1" kern="1200" dirty="0" err="1"/>
            <a:t>Clusters</a:t>
          </a:r>
          <a:r>
            <a:rPr lang="pl-PL" sz="1800" b="1" kern="1200" dirty="0"/>
            <a:t> </a:t>
          </a:r>
          <a:r>
            <a:rPr lang="pl-PL" sz="1800" b="1" kern="1200" dirty="0" err="1"/>
            <a:t>exploration</a:t>
          </a:r>
          <a:endParaRPr lang="pl-PL" sz="1800" b="1" kern="1200" dirty="0"/>
        </a:p>
      </dsp:txBody>
      <dsp:txXfrm rot="-10800000">
        <a:off x="0" y="3556321"/>
        <a:ext cx="5419162" cy="629889"/>
      </dsp:txXfrm>
    </dsp:sp>
    <dsp:sp modelId="{5C38A934-A585-436B-A4B1-A80B035EF811}">
      <dsp:nvSpPr>
        <dsp:cNvPr id="0" name=""/>
        <dsp:cNvSpPr/>
      </dsp:nvSpPr>
      <dsp:spPr>
        <a:xfrm>
          <a:off x="0" y="4186211"/>
          <a:ext cx="1354790" cy="536572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20320" rIns="113792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600" kern="1200" dirty="0" err="1"/>
            <a:t>Poliba</a:t>
          </a:r>
          <a:r>
            <a:rPr lang="pl-PL" sz="1600" kern="1200" dirty="0"/>
            <a:t> </a:t>
          </a:r>
        </a:p>
      </dsp:txBody>
      <dsp:txXfrm>
        <a:off x="0" y="4186211"/>
        <a:ext cx="1354790" cy="536572"/>
      </dsp:txXfrm>
    </dsp:sp>
    <dsp:sp modelId="{F7724D47-D33F-424F-97E3-62D9F40E7985}">
      <dsp:nvSpPr>
        <dsp:cNvPr id="0" name=""/>
        <dsp:cNvSpPr/>
      </dsp:nvSpPr>
      <dsp:spPr>
        <a:xfrm>
          <a:off x="1354790" y="4186211"/>
          <a:ext cx="1354790" cy="536572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20320" rIns="113792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600" kern="1200" dirty="0"/>
            <a:t>UPM</a:t>
          </a:r>
        </a:p>
      </dsp:txBody>
      <dsp:txXfrm>
        <a:off x="1354790" y="4186211"/>
        <a:ext cx="1354790" cy="536572"/>
      </dsp:txXfrm>
    </dsp:sp>
    <dsp:sp modelId="{1DE26674-D19B-4AE8-A2BE-E6DEBCF23C58}">
      <dsp:nvSpPr>
        <dsp:cNvPr id="0" name=""/>
        <dsp:cNvSpPr/>
      </dsp:nvSpPr>
      <dsp:spPr>
        <a:xfrm>
          <a:off x="2709581" y="4186211"/>
          <a:ext cx="1354790" cy="536572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20320" rIns="113792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600" kern="1200" dirty="0" err="1"/>
            <a:t>Liu</a:t>
          </a:r>
          <a:endParaRPr lang="pl-PL" sz="1600" kern="1200" dirty="0"/>
        </a:p>
      </dsp:txBody>
      <dsp:txXfrm>
        <a:off x="2709581" y="4186211"/>
        <a:ext cx="1354790" cy="536572"/>
      </dsp:txXfrm>
    </dsp:sp>
    <dsp:sp modelId="{2E3D877B-2D1B-451D-8368-703097BC95E5}">
      <dsp:nvSpPr>
        <dsp:cNvPr id="0" name=""/>
        <dsp:cNvSpPr/>
      </dsp:nvSpPr>
      <dsp:spPr>
        <a:xfrm>
          <a:off x="4064371" y="4186211"/>
          <a:ext cx="1354790" cy="536572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20320" rIns="113792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600" kern="1200" dirty="0"/>
            <a:t>PUT</a:t>
          </a:r>
        </a:p>
      </dsp:txBody>
      <dsp:txXfrm>
        <a:off x="4064371" y="4186211"/>
        <a:ext cx="1354790" cy="536572"/>
      </dsp:txXfrm>
    </dsp:sp>
    <dsp:sp modelId="{D32877D8-F93E-4F9B-9154-2529C511FDDA}">
      <dsp:nvSpPr>
        <dsp:cNvPr id="0" name=""/>
        <dsp:cNvSpPr/>
      </dsp:nvSpPr>
      <dsp:spPr>
        <a:xfrm rot="10800000">
          <a:off x="0" y="1779266"/>
          <a:ext cx="5419162" cy="1794557"/>
        </a:xfrm>
        <a:prstGeom prst="upArrowCallou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800" b="1" kern="1200" dirty="0"/>
            <a:t>Knowledge and </a:t>
          </a:r>
          <a:r>
            <a:rPr lang="pl-PL" sz="1800" b="1" kern="1200" dirty="0" err="1"/>
            <a:t>Skills</a:t>
          </a:r>
          <a:r>
            <a:rPr lang="pl-PL" sz="1800" b="1" kern="1200" dirty="0"/>
            <a:t> </a:t>
          </a:r>
          <a:r>
            <a:rPr lang="pl-PL" sz="1800" b="1" kern="1200" dirty="0" err="1"/>
            <a:t>Clusters</a:t>
          </a:r>
          <a:r>
            <a:rPr lang="pl-PL" sz="1800" b="1" kern="1200" dirty="0"/>
            <a:t> </a:t>
          </a:r>
          <a:r>
            <a:rPr lang="pl-PL" sz="1800" b="1" kern="1200" dirty="0" err="1"/>
            <a:t>definition</a:t>
          </a:r>
          <a:r>
            <a:rPr lang="pl-PL" sz="1800" b="1" kern="1200" dirty="0"/>
            <a:t> </a:t>
          </a:r>
        </a:p>
      </dsp:txBody>
      <dsp:txXfrm rot="-10800000">
        <a:off x="0" y="1779266"/>
        <a:ext cx="5419162" cy="629889"/>
      </dsp:txXfrm>
    </dsp:sp>
    <dsp:sp modelId="{67C5BDB5-1494-42A7-9D46-FC7FD586EE77}">
      <dsp:nvSpPr>
        <dsp:cNvPr id="0" name=""/>
        <dsp:cNvSpPr/>
      </dsp:nvSpPr>
      <dsp:spPr>
        <a:xfrm>
          <a:off x="0" y="2409155"/>
          <a:ext cx="1354790" cy="536572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20320" rIns="113792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600" kern="1200" dirty="0"/>
            <a:t>Knowledge, </a:t>
          </a:r>
          <a:r>
            <a:rPr lang="pl-PL" sz="1600" kern="1200" dirty="0" err="1"/>
            <a:t>Skills</a:t>
          </a:r>
          <a:r>
            <a:rPr lang="pl-PL" sz="1600" kern="1200" dirty="0"/>
            <a:t>, </a:t>
          </a:r>
          <a:r>
            <a:rPr lang="pl-PL" sz="1600" kern="1200" dirty="0" err="1"/>
            <a:t>Competences</a:t>
          </a:r>
          <a:endParaRPr lang="pl-PL" sz="1600" kern="1200" dirty="0"/>
        </a:p>
      </dsp:txBody>
      <dsp:txXfrm>
        <a:off x="0" y="2409155"/>
        <a:ext cx="1354790" cy="536572"/>
      </dsp:txXfrm>
    </dsp:sp>
    <dsp:sp modelId="{FBE85D17-1A6E-4FAA-868E-F2DDE7A7102F}">
      <dsp:nvSpPr>
        <dsp:cNvPr id="0" name=""/>
        <dsp:cNvSpPr/>
      </dsp:nvSpPr>
      <dsp:spPr>
        <a:xfrm>
          <a:off x="1354790" y="2409155"/>
          <a:ext cx="1354790" cy="536572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20320" rIns="113792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600" kern="1200" dirty="0" err="1"/>
            <a:t>Soft</a:t>
          </a:r>
          <a:r>
            <a:rPr lang="pl-PL" sz="1600" kern="1200" dirty="0"/>
            <a:t> </a:t>
          </a:r>
          <a:r>
            <a:rPr lang="pl-PL" sz="1600" kern="1200" dirty="0" err="1"/>
            <a:t>Skills</a:t>
          </a:r>
          <a:endParaRPr lang="pl-PL" sz="1600" kern="1200" dirty="0"/>
        </a:p>
      </dsp:txBody>
      <dsp:txXfrm>
        <a:off x="1354790" y="2409155"/>
        <a:ext cx="1354790" cy="536572"/>
      </dsp:txXfrm>
    </dsp:sp>
    <dsp:sp modelId="{E9B9B350-61EA-46F0-8DF1-85F0C383519C}">
      <dsp:nvSpPr>
        <dsp:cNvPr id="0" name=""/>
        <dsp:cNvSpPr/>
      </dsp:nvSpPr>
      <dsp:spPr>
        <a:xfrm>
          <a:off x="2709581" y="2409155"/>
          <a:ext cx="1354790" cy="536572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20320" rIns="113792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600" kern="1200" dirty="0"/>
            <a:t>Digital Technologies</a:t>
          </a:r>
        </a:p>
      </dsp:txBody>
      <dsp:txXfrm>
        <a:off x="2709581" y="2409155"/>
        <a:ext cx="1354790" cy="536572"/>
      </dsp:txXfrm>
    </dsp:sp>
    <dsp:sp modelId="{31799105-A8D7-430C-944C-722D2621451A}">
      <dsp:nvSpPr>
        <dsp:cNvPr id="0" name=""/>
        <dsp:cNvSpPr/>
      </dsp:nvSpPr>
      <dsp:spPr>
        <a:xfrm>
          <a:off x="4064371" y="2409155"/>
          <a:ext cx="1354790" cy="536572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20320" rIns="113792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600" kern="1200" dirty="0" err="1"/>
            <a:t>Analytical</a:t>
          </a:r>
          <a:r>
            <a:rPr lang="pl-PL" sz="1600" kern="1200" dirty="0"/>
            <a:t> </a:t>
          </a:r>
          <a:r>
            <a:rPr lang="pl-PL" sz="1600" kern="1200" dirty="0" err="1"/>
            <a:t>Skills</a:t>
          </a:r>
          <a:endParaRPr lang="pl-PL" sz="1600" kern="1200" dirty="0"/>
        </a:p>
      </dsp:txBody>
      <dsp:txXfrm>
        <a:off x="4064371" y="2409155"/>
        <a:ext cx="1354790" cy="536572"/>
      </dsp:txXfrm>
    </dsp:sp>
    <dsp:sp modelId="{CA784B9C-BE80-4F56-B518-F943EBD8E8E0}">
      <dsp:nvSpPr>
        <dsp:cNvPr id="0" name=""/>
        <dsp:cNvSpPr/>
      </dsp:nvSpPr>
      <dsp:spPr>
        <a:xfrm rot="10800000">
          <a:off x="0" y="2210"/>
          <a:ext cx="5419162" cy="1794557"/>
        </a:xfrm>
        <a:prstGeom prst="upArrowCallou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800" b="1" kern="1200" dirty="0" err="1"/>
            <a:t>BoK</a:t>
          </a:r>
          <a:r>
            <a:rPr lang="pl-PL" sz="1800" b="1" kern="1200" dirty="0"/>
            <a:t> </a:t>
          </a:r>
          <a:r>
            <a:rPr lang="pl-PL" sz="1800" b="1" kern="1200" dirty="0" err="1"/>
            <a:t>analysis</a:t>
          </a:r>
          <a:endParaRPr lang="pl-PL" sz="1800" b="1" kern="1200" dirty="0"/>
        </a:p>
      </dsp:txBody>
      <dsp:txXfrm rot="-10800000">
        <a:off x="0" y="2210"/>
        <a:ext cx="5419162" cy="629889"/>
      </dsp:txXfrm>
    </dsp:sp>
    <dsp:sp modelId="{1DD014FE-1F18-4A96-9446-59A9E0006B57}">
      <dsp:nvSpPr>
        <dsp:cNvPr id="0" name=""/>
        <dsp:cNvSpPr/>
      </dsp:nvSpPr>
      <dsp:spPr>
        <a:xfrm>
          <a:off x="0" y="632100"/>
          <a:ext cx="2709581" cy="536572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20320" rIns="113792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600" kern="1200" dirty="0" err="1"/>
            <a:t>Industry</a:t>
          </a:r>
          <a:r>
            <a:rPr lang="pl-PL" sz="1600" kern="1200" dirty="0"/>
            <a:t> </a:t>
          </a:r>
          <a:r>
            <a:rPr lang="pl-PL" sz="1600" kern="1200" dirty="0" err="1"/>
            <a:t>needs</a:t>
          </a:r>
          <a:endParaRPr lang="pl-PL" sz="1600" kern="1200" dirty="0"/>
        </a:p>
      </dsp:txBody>
      <dsp:txXfrm>
        <a:off x="0" y="632100"/>
        <a:ext cx="2709581" cy="536572"/>
      </dsp:txXfrm>
    </dsp:sp>
    <dsp:sp modelId="{299B205E-3644-45DB-BAAE-FD1E131B2F02}">
      <dsp:nvSpPr>
        <dsp:cNvPr id="0" name=""/>
        <dsp:cNvSpPr/>
      </dsp:nvSpPr>
      <dsp:spPr>
        <a:xfrm>
          <a:off x="2709581" y="632100"/>
          <a:ext cx="2709581" cy="536572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20320" rIns="113792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600" kern="1200" dirty="0" err="1"/>
            <a:t>Students</a:t>
          </a:r>
          <a:r>
            <a:rPr lang="pl-PL" sz="1600" kern="1200" dirty="0"/>
            <a:t> </a:t>
          </a:r>
          <a:r>
            <a:rPr lang="pl-PL" sz="1600" kern="1200" dirty="0" err="1"/>
            <a:t>expectations</a:t>
          </a:r>
          <a:endParaRPr lang="pl-PL" sz="1600" kern="1200" dirty="0"/>
        </a:p>
      </dsp:txBody>
      <dsp:txXfrm>
        <a:off x="2709581" y="632100"/>
        <a:ext cx="2709581" cy="536572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FF24568-D45B-479B-A68B-88542A94BF24}">
      <dsp:nvSpPr>
        <dsp:cNvPr id="0" name=""/>
        <dsp:cNvSpPr/>
      </dsp:nvSpPr>
      <dsp:spPr>
        <a:xfrm>
          <a:off x="0" y="5333376"/>
          <a:ext cx="5419162" cy="116681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800" b="1" kern="1200" dirty="0"/>
            <a:t>IEM </a:t>
          </a:r>
          <a:r>
            <a:rPr lang="pl-PL" sz="1800" b="1" kern="1200" dirty="0" err="1"/>
            <a:t>programme</a:t>
          </a:r>
          <a:r>
            <a:rPr lang="pl-PL" sz="1800" b="1" kern="1200" dirty="0"/>
            <a:t> design</a:t>
          </a:r>
        </a:p>
      </dsp:txBody>
      <dsp:txXfrm>
        <a:off x="0" y="5333376"/>
        <a:ext cx="5419162" cy="630078"/>
      </dsp:txXfrm>
    </dsp:sp>
    <dsp:sp modelId="{3112F223-3403-43DE-9B18-A8AE77A1A2BE}">
      <dsp:nvSpPr>
        <dsp:cNvPr id="0" name=""/>
        <dsp:cNvSpPr/>
      </dsp:nvSpPr>
      <dsp:spPr>
        <a:xfrm>
          <a:off x="2646" y="5940119"/>
          <a:ext cx="1804623" cy="536733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20320" rIns="113792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600" kern="1200" dirty="0" err="1"/>
            <a:t>Number</a:t>
          </a:r>
          <a:r>
            <a:rPr lang="pl-PL" sz="1600" kern="1200" dirty="0"/>
            <a:t> of </a:t>
          </a:r>
          <a:r>
            <a:rPr lang="pl-PL" sz="1600" kern="1200" dirty="0" err="1"/>
            <a:t>semesters</a:t>
          </a:r>
          <a:endParaRPr lang="pl-PL" sz="1600" kern="1200" dirty="0"/>
        </a:p>
      </dsp:txBody>
      <dsp:txXfrm>
        <a:off x="2646" y="5940119"/>
        <a:ext cx="1804623" cy="536733"/>
      </dsp:txXfrm>
    </dsp:sp>
    <dsp:sp modelId="{E3EFB666-B007-4DB1-9899-2532CDA95C89}">
      <dsp:nvSpPr>
        <dsp:cNvPr id="0" name=""/>
        <dsp:cNvSpPr/>
      </dsp:nvSpPr>
      <dsp:spPr>
        <a:xfrm>
          <a:off x="1807269" y="5940119"/>
          <a:ext cx="1804623" cy="536733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20320" rIns="113792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600" kern="1200" dirty="0"/>
            <a:t>Total </a:t>
          </a:r>
          <a:r>
            <a:rPr lang="pl-PL" sz="1600" kern="1200" dirty="0" err="1"/>
            <a:t>number</a:t>
          </a:r>
          <a:r>
            <a:rPr lang="pl-PL" sz="1600" kern="1200" dirty="0"/>
            <a:t> of ECTS</a:t>
          </a:r>
        </a:p>
      </dsp:txBody>
      <dsp:txXfrm>
        <a:off x="1807269" y="5940119"/>
        <a:ext cx="1804623" cy="536733"/>
      </dsp:txXfrm>
    </dsp:sp>
    <dsp:sp modelId="{963AD4F4-1069-4B46-8512-13FA66F69989}">
      <dsp:nvSpPr>
        <dsp:cNvPr id="0" name=""/>
        <dsp:cNvSpPr/>
      </dsp:nvSpPr>
      <dsp:spPr>
        <a:xfrm>
          <a:off x="3611892" y="5940119"/>
          <a:ext cx="1804623" cy="536733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20320" rIns="113792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600" kern="1200" dirty="0" err="1"/>
            <a:t>Number</a:t>
          </a:r>
          <a:r>
            <a:rPr lang="pl-PL" sz="1600" kern="1200" dirty="0"/>
            <a:t> of ECTS per </a:t>
          </a:r>
          <a:r>
            <a:rPr lang="pl-PL" sz="1600" kern="1200" dirty="0" err="1"/>
            <a:t>cluster</a:t>
          </a:r>
          <a:endParaRPr lang="pl-PL" sz="1600" kern="1200" dirty="0"/>
        </a:p>
      </dsp:txBody>
      <dsp:txXfrm>
        <a:off x="3611892" y="5940119"/>
        <a:ext cx="1804623" cy="536733"/>
      </dsp:txXfrm>
    </dsp:sp>
    <dsp:sp modelId="{FBBCCBE5-391E-4CA1-B4D3-47FE346AFCD9}">
      <dsp:nvSpPr>
        <dsp:cNvPr id="0" name=""/>
        <dsp:cNvSpPr/>
      </dsp:nvSpPr>
      <dsp:spPr>
        <a:xfrm rot="10800000">
          <a:off x="0" y="3556321"/>
          <a:ext cx="5419162" cy="1794557"/>
        </a:xfrm>
        <a:prstGeom prst="upArrowCallou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800" b="1" kern="1200" dirty="0"/>
            <a:t>Knowledge and </a:t>
          </a:r>
          <a:r>
            <a:rPr lang="pl-PL" sz="1800" b="1" kern="1200" dirty="0" err="1"/>
            <a:t>Skills</a:t>
          </a:r>
          <a:r>
            <a:rPr lang="pl-PL" sz="1800" b="1" kern="1200" dirty="0"/>
            <a:t> </a:t>
          </a:r>
          <a:r>
            <a:rPr lang="pl-PL" sz="1800" b="1" kern="1200" dirty="0" err="1"/>
            <a:t>Clusters</a:t>
          </a:r>
          <a:r>
            <a:rPr lang="pl-PL" sz="1800" b="1" kern="1200" dirty="0"/>
            <a:t> </a:t>
          </a:r>
          <a:r>
            <a:rPr lang="pl-PL" sz="1800" b="1" kern="1200" dirty="0" err="1"/>
            <a:t>exploration</a:t>
          </a:r>
          <a:endParaRPr lang="pl-PL" sz="1800" b="1" kern="1200" dirty="0"/>
        </a:p>
      </dsp:txBody>
      <dsp:txXfrm rot="-10800000">
        <a:off x="0" y="3556321"/>
        <a:ext cx="5419162" cy="629889"/>
      </dsp:txXfrm>
    </dsp:sp>
    <dsp:sp modelId="{5C38A934-A585-436B-A4B1-A80B035EF811}">
      <dsp:nvSpPr>
        <dsp:cNvPr id="0" name=""/>
        <dsp:cNvSpPr/>
      </dsp:nvSpPr>
      <dsp:spPr>
        <a:xfrm>
          <a:off x="0" y="4186211"/>
          <a:ext cx="1354790" cy="536572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20320" rIns="113792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600" kern="1200" dirty="0" err="1"/>
            <a:t>Poliba</a:t>
          </a:r>
          <a:r>
            <a:rPr lang="pl-PL" sz="1600" kern="1200" dirty="0"/>
            <a:t> </a:t>
          </a:r>
        </a:p>
      </dsp:txBody>
      <dsp:txXfrm>
        <a:off x="0" y="4186211"/>
        <a:ext cx="1354790" cy="536572"/>
      </dsp:txXfrm>
    </dsp:sp>
    <dsp:sp modelId="{F7724D47-D33F-424F-97E3-62D9F40E7985}">
      <dsp:nvSpPr>
        <dsp:cNvPr id="0" name=""/>
        <dsp:cNvSpPr/>
      </dsp:nvSpPr>
      <dsp:spPr>
        <a:xfrm>
          <a:off x="1354790" y="4186211"/>
          <a:ext cx="1354790" cy="536572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20320" rIns="113792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600" kern="1200" dirty="0"/>
            <a:t>UPM</a:t>
          </a:r>
        </a:p>
      </dsp:txBody>
      <dsp:txXfrm>
        <a:off x="1354790" y="4186211"/>
        <a:ext cx="1354790" cy="536572"/>
      </dsp:txXfrm>
    </dsp:sp>
    <dsp:sp modelId="{1DE26674-D19B-4AE8-A2BE-E6DEBCF23C58}">
      <dsp:nvSpPr>
        <dsp:cNvPr id="0" name=""/>
        <dsp:cNvSpPr/>
      </dsp:nvSpPr>
      <dsp:spPr>
        <a:xfrm>
          <a:off x="2709581" y="4186211"/>
          <a:ext cx="1354790" cy="536572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20320" rIns="113792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600" kern="1200" dirty="0" err="1"/>
            <a:t>Liu</a:t>
          </a:r>
          <a:endParaRPr lang="pl-PL" sz="1600" kern="1200" dirty="0"/>
        </a:p>
      </dsp:txBody>
      <dsp:txXfrm>
        <a:off x="2709581" y="4186211"/>
        <a:ext cx="1354790" cy="536572"/>
      </dsp:txXfrm>
    </dsp:sp>
    <dsp:sp modelId="{2E3D877B-2D1B-451D-8368-703097BC95E5}">
      <dsp:nvSpPr>
        <dsp:cNvPr id="0" name=""/>
        <dsp:cNvSpPr/>
      </dsp:nvSpPr>
      <dsp:spPr>
        <a:xfrm>
          <a:off x="4064371" y="4186211"/>
          <a:ext cx="1354790" cy="536572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20320" rIns="113792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600" kern="1200" dirty="0"/>
            <a:t>PUT</a:t>
          </a:r>
        </a:p>
      </dsp:txBody>
      <dsp:txXfrm>
        <a:off x="4064371" y="4186211"/>
        <a:ext cx="1354790" cy="536572"/>
      </dsp:txXfrm>
    </dsp:sp>
    <dsp:sp modelId="{D32877D8-F93E-4F9B-9154-2529C511FDDA}">
      <dsp:nvSpPr>
        <dsp:cNvPr id="0" name=""/>
        <dsp:cNvSpPr/>
      </dsp:nvSpPr>
      <dsp:spPr>
        <a:xfrm rot="10800000">
          <a:off x="0" y="1779266"/>
          <a:ext cx="5419162" cy="1794557"/>
        </a:xfrm>
        <a:prstGeom prst="upArrowCallou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800" b="1" kern="1200" dirty="0"/>
            <a:t>Knowledge and </a:t>
          </a:r>
          <a:r>
            <a:rPr lang="pl-PL" sz="1800" b="1" kern="1200" dirty="0" err="1"/>
            <a:t>Skills</a:t>
          </a:r>
          <a:r>
            <a:rPr lang="pl-PL" sz="1800" b="1" kern="1200" dirty="0"/>
            <a:t> </a:t>
          </a:r>
          <a:r>
            <a:rPr lang="pl-PL" sz="1800" b="1" kern="1200" dirty="0" err="1"/>
            <a:t>Clusters</a:t>
          </a:r>
          <a:r>
            <a:rPr lang="pl-PL" sz="1800" b="1" kern="1200" dirty="0"/>
            <a:t> </a:t>
          </a:r>
          <a:r>
            <a:rPr lang="pl-PL" sz="1800" b="1" kern="1200" dirty="0" err="1"/>
            <a:t>definition</a:t>
          </a:r>
          <a:r>
            <a:rPr lang="pl-PL" sz="1800" b="1" kern="1200" dirty="0"/>
            <a:t> </a:t>
          </a:r>
        </a:p>
      </dsp:txBody>
      <dsp:txXfrm rot="-10800000">
        <a:off x="0" y="1779266"/>
        <a:ext cx="5419162" cy="629889"/>
      </dsp:txXfrm>
    </dsp:sp>
    <dsp:sp modelId="{67C5BDB5-1494-42A7-9D46-FC7FD586EE77}">
      <dsp:nvSpPr>
        <dsp:cNvPr id="0" name=""/>
        <dsp:cNvSpPr/>
      </dsp:nvSpPr>
      <dsp:spPr>
        <a:xfrm>
          <a:off x="0" y="2409155"/>
          <a:ext cx="1354790" cy="536572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20320" rIns="113792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600" kern="1200" dirty="0"/>
            <a:t>Knowledge, </a:t>
          </a:r>
          <a:r>
            <a:rPr lang="pl-PL" sz="1600" kern="1200" dirty="0" err="1"/>
            <a:t>Skills</a:t>
          </a:r>
          <a:r>
            <a:rPr lang="pl-PL" sz="1600" kern="1200" dirty="0"/>
            <a:t>, </a:t>
          </a:r>
          <a:r>
            <a:rPr lang="pl-PL" sz="1600" kern="1200" dirty="0" err="1"/>
            <a:t>Competences</a:t>
          </a:r>
          <a:endParaRPr lang="pl-PL" sz="1600" kern="1200" dirty="0"/>
        </a:p>
      </dsp:txBody>
      <dsp:txXfrm>
        <a:off x="0" y="2409155"/>
        <a:ext cx="1354790" cy="536572"/>
      </dsp:txXfrm>
    </dsp:sp>
    <dsp:sp modelId="{FBE85D17-1A6E-4FAA-868E-F2DDE7A7102F}">
      <dsp:nvSpPr>
        <dsp:cNvPr id="0" name=""/>
        <dsp:cNvSpPr/>
      </dsp:nvSpPr>
      <dsp:spPr>
        <a:xfrm>
          <a:off x="1354790" y="2409155"/>
          <a:ext cx="1354790" cy="536572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20320" rIns="113792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600" kern="1200" dirty="0" err="1"/>
            <a:t>Soft</a:t>
          </a:r>
          <a:r>
            <a:rPr lang="pl-PL" sz="1600" kern="1200" dirty="0"/>
            <a:t> </a:t>
          </a:r>
          <a:r>
            <a:rPr lang="pl-PL" sz="1600" kern="1200" dirty="0" err="1"/>
            <a:t>Skills</a:t>
          </a:r>
          <a:endParaRPr lang="pl-PL" sz="1600" kern="1200" dirty="0"/>
        </a:p>
      </dsp:txBody>
      <dsp:txXfrm>
        <a:off x="1354790" y="2409155"/>
        <a:ext cx="1354790" cy="536572"/>
      </dsp:txXfrm>
    </dsp:sp>
    <dsp:sp modelId="{E9B9B350-61EA-46F0-8DF1-85F0C383519C}">
      <dsp:nvSpPr>
        <dsp:cNvPr id="0" name=""/>
        <dsp:cNvSpPr/>
      </dsp:nvSpPr>
      <dsp:spPr>
        <a:xfrm>
          <a:off x="2709581" y="2409155"/>
          <a:ext cx="1354790" cy="536572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20320" rIns="113792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600" kern="1200" dirty="0"/>
            <a:t>Digital Technologies</a:t>
          </a:r>
        </a:p>
      </dsp:txBody>
      <dsp:txXfrm>
        <a:off x="2709581" y="2409155"/>
        <a:ext cx="1354790" cy="536572"/>
      </dsp:txXfrm>
    </dsp:sp>
    <dsp:sp modelId="{31799105-A8D7-430C-944C-722D2621451A}">
      <dsp:nvSpPr>
        <dsp:cNvPr id="0" name=""/>
        <dsp:cNvSpPr/>
      </dsp:nvSpPr>
      <dsp:spPr>
        <a:xfrm>
          <a:off x="4064371" y="2409155"/>
          <a:ext cx="1354790" cy="536572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20320" rIns="113792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600" kern="1200" dirty="0" err="1"/>
            <a:t>Analytical</a:t>
          </a:r>
          <a:r>
            <a:rPr lang="pl-PL" sz="1600" kern="1200" dirty="0"/>
            <a:t> </a:t>
          </a:r>
          <a:r>
            <a:rPr lang="pl-PL" sz="1600" kern="1200" dirty="0" err="1"/>
            <a:t>Skills</a:t>
          </a:r>
          <a:endParaRPr lang="pl-PL" sz="1600" kern="1200" dirty="0"/>
        </a:p>
      </dsp:txBody>
      <dsp:txXfrm>
        <a:off x="4064371" y="2409155"/>
        <a:ext cx="1354790" cy="536572"/>
      </dsp:txXfrm>
    </dsp:sp>
    <dsp:sp modelId="{CA784B9C-BE80-4F56-B518-F943EBD8E8E0}">
      <dsp:nvSpPr>
        <dsp:cNvPr id="0" name=""/>
        <dsp:cNvSpPr/>
      </dsp:nvSpPr>
      <dsp:spPr>
        <a:xfrm rot="10800000">
          <a:off x="0" y="2210"/>
          <a:ext cx="5419162" cy="1794557"/>
        </a:xfrm>
        <a:prstGeom prst="upArrowCallou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800" b="1" kern="1200" dirty="0" err="1"/>
            <a:t>BoK</a:t>
          </a:r>
          <a:r>
            <a:rPr lang="pl-PL" sz="1800" b="1" kern="1200" dirty="0"/>
            <a:t> </a:t>
          </a:r>
          <a:r>
            <a:rPr lang="pl-PL" sz="1800" b="1" kern="1200" dirty="0" err="1"/>
            <a:t>analysis</a:t>
          </a:r>
          <a:endParaRPr lang="pl-PL" sz="1800" b="1" kern="1200" dirty="0"/>
        </a:p>
      </dsp:txBody>
      <dsp:txXfrm rot="-10800000">
        <a:off x="0" y="2210"/>
        <a:ext cx="5419162" cy="629889"/>
      </dsp:txXfrm>
    </dsp:sp>
    <dsp:sp modelId="{1DD014FE-1F18-4A96-9446-59A9E0006B57}">
      <dsp:nvSpPr>
        <dsp:cNvPr id="0" name=""/>
        <dsp:cNvSpPr/>
      </dsp:nvSpPr>
      <dsp:spPr>
        <a:xfrm>
          <a:off x="0" y="632100"/>
          <a:ext cx="2709581" cy="536572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20320" rIns="113792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600" kern="1200" dirty="0" err="1"/>
            <a:t>Industry</a:t>
          </a:r>
          <a:r>
            <a:rPr lang="pl-PL" sz="1600" kern="1200" dirty="0"/>
            <a:t> </a:t>
          </a:r>
          <a:r>
            <a:rPr lang="pl-PL" sz="1600" kern="1200" dirty="0" err="1"/>
            <a:t>needs</a:t>
          </a:r>
          <a:endParaRPr lang="pl-PL" sz="1600" kern="1200" dirty="0"/>
        </a:p>
      </dsp:txBody>
      <dsp:txXfrm>
        <a:off x="0" y="632100"/>
        <a:ext cx="2709581" cy="536572"/>
      </dsp:txXfrm>
    </dsp:sp>
    <dsp:sp modelId="{299B205E-3644-45DB-BAAE-FD1E131B2F02}">
      <dsp:nvSpPr>
        <dsp:cNvPr id="0" name=""/>
        <dsp:cNvSpPr/>
      </dsp:nvSpPr>
      <dsp:spPr>
        <a:xfrm>
          <a:off x="2709581" y="632100"/>
          <a:ext cx="2709581" cy="536572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20320" rIns="113792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600" kern="1200" dirty="0" err="1"/>
            <a:t>Students</a:t>
          </a:r>
          <a:r>
            <a:rPr lang="pl-PL" sz="1600" kern="1200" dirty="0"/>
            <a:t> </a:t>
          </a:r>
          <a:r>
            <a:rPr lang="pl-PL" sz="1600" kern="1200" dirty="0" err="1"/>
            <a:t>expectations</a:t>
          </a:r>
          <a:endParaRPr lang="pl-PL" sz="1600" kern="1200" dirty="0"/>
        </a:p>
      </dsp:txBody>
      <dsp:txXfrm>
        <a:off x="2709581" y="632100"/>
        <a:ext cx="2709581" cy="536572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FF24568-D45B-479B-A68B-88542A94BF24}">
      <dsp:nvSpPr>
        <dsp:cNvPr id="0" name=""/>
        <dsp:cNvSpPr/>
      </dsp:nvSpPr>
      <dsp:spPr>
        <a:xfrm>
          <a:off x="0" y="5333376"/>
          <a:ext cx="5419162" cy="116681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800" b="1" kern="1200" dirty="0"/>
            <a:t>IEM </a:t>
          </a:r>
          <a:r>
            <a:rPr lang="pl-PL" sz="1800" b="1" kern="1200" dirty="0" err="1"/>
            <a:t>programme</a:t>
          </a:r>
          <a:r>
            <a:rPr lang="pl-PL" sz="1800" b="1" kern="1200" dirty="0"/>
            <a:t> design</a:t>
          </a:r>
        </a:p>
      </dsp:txBody>
      <dsp:txXfrm>
        <a:off x="0" y="5333376"/>
        <a:ext cx="5419162" cy="630078"/>
      </dsp:txXfrm>
    </dsp:sp>
    <dsp:sp modelId="{3112F223-3403-43DE-9B18-A8AE77A1A2BE}">
      <dsp:nvSpPr>
        <dsp:cNvPr id="0" name=""/>
        <dsp:cNvSpPr/>
      </dsp:nvSpPr>
      <dsp:spPr>
        <a:xfrm>
          <a:off x="2646" y="5940119"/>
          <a:ext cx="1804623" cy="536733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20320" rIns="113792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600" kern="1200" dirty="0" err="1"/>
            <a:t>Number</a:t>
          </a:r>
          <a:r>
            <a:rPr lang="pl-PL" sz="1600" kern="1200" dirty="0"/>
            <a:t> of </a:t>
          </a:r>
          <a:r>
            <a:rPr lang="pl-PL" sz="1600" kern="1200" dirty="0" err="1"/>
            <a:t>semesters</a:t>
          </a:r>
          <a:endParaRPr lang="pl-PL" sz="1600" kern="1200" dirty="0"/>
        </a:p>
      </dsp:txBody>
      <dsp:txXfrm>
        <a:off x="2646" y="5940119"/>
        <a:ext cx="1804623" cy="536733"/>
      </dsp:txXfrm>
    </dsp:sp>
    <dsp:sp modelId="{E3EFB666-B007-4DB1-9899-2532CDA95C89}">
      <dsp:nvSpPr>
        <dsp:cNvPr id="0" name=""/>
        <dsp:cNvSpPr/>
      </dsp:nvSpPr>
      <dsp:spPr>
        <a:xfrm>
          <a:off x="1807269" y="5940119"/>
          <a:ext cx="1804623" cy="536733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20320" rIns="113792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600" kern="1200" dirty="0"/>
            <a:t>Total </a:t>
          </a:r>
          <a:r>
            <a:rPr lang="pl-PL" sz="1600" kern="1200" dirty="0" err="1"/>
            <a:t>number</a:t>
          </a:r>
          <a:r>
            <a:rPr lang="pl-PL" sz="1600" kern="1200" dirty="0"/>
            <a:t> of ECTS</a:t>
          </a:r>
        </a:p>
      </dsp:txBody>
      <dsp:txXfrm>
        <a:off x="1807269" y="5940119"/>
        <a:ext cx="1804623" cy="536733"/>
      </dsp:txXfrm>
    </dsp:sp>
    <dsp:sp modelId="{963AD4F4-1069-4B46-8512-13FA66F69989}">
      <dsp:nvSpPr>
        <dsp:cNvPr id="0" name=""/>
        <dsp:cNvSpPr/>
      </dsp:nvSpPr>
      <dsp:spPr>
        <a:xfrm>
          <a:off x="3611892" y="5940119"/>
          <a:ext cx="1804623" cy="536733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20320" rIns="113792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600" kern="1200" dirty="0" err="1"/>
            <a:t>Number</a:t>
          </a:r>
          <a:r>
            <a:rPr lang="pl-PL" sz="1600" kern="1200" dirty="0"/>
            <a:t> of ECTS per </a:t>
          </a:r>
          <a:r>
            <a:rPr lang="pl-PL" sz="1600" kern="1200" dirty="0" err="1"/>
            <a:t>cluster</a:t>
          </a:r>
          <a:endParaRPr lang="pl-PL" sz="1600" kern="1200" dirty="0"/>
        </a:p>
      </dsp:txBody>
      <dsp:txXfrm>
        <a:off x="3611892" y="5940119"/>
        <a:ext cx="1804623" cy="536733"/>
      </dsp:txXfrm>
    </dsp:sp>
    <dsp:sp modelId="{FBBCCBE5-391E-4CA1-B4D3-47FE346AFCD9}">
      <dsp:nvSpPr>
        <dsp:cNvPr id="0" name=""/>
        <dsp:cNvSpPr/>
      </dsp:nvSpPr>
      <dsp:spPr>
        <a:xfrm rot="10800000">
          <a:off x="0" y="3556321"/>
          <a:ext cx="5419162" cy="1794557"/>
        </a:xfrm>
        <a:prstGeom prst="upArrowCallou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800" b="1" kern="1200" dirty="0"/>
            <a:t>Knowledge and </a:t>
          </a:r>
          <a:r>
            <a:rPr lang="pl-PL" sz="1800" b="1" kern="1200" dirty="0" err="1"/>
            <a:t>Skills</a:t>
          </a:r>
          <a:r>
            <a:rPr lang="pl-PL" sz="1800" b="1" kern="1200" dirty="0"/>
            <a:t> </a:t>
          </a:r>
          <a:r>
            <a:rPr lang="pl-PL" sz="1800" b="1" kern="1200" dirty="0" err="1"/>
            <a:t>Clusters</a:t>
          </a:r>
          <a:r>
            <a:rPr lang="pl-PL" sz="1800" b="1" kern="1200" dirty="0"/>
            <a:t> </a:t>
          </a:r>
          <a:r>
            <a:rPr lang="pl-PL" sz="1800" b="1" kern="1200" dirty="0" err="1"/>
            <a:t>exploration</a:t>
          </a:r>
          <a:endParaRPr lang="pl-PL" sz="1800" b="1" kern="1200" dirty="0"/>
        </a:p>
      </dsp:txBody>
      <dsp:txXfrm rot="-10800000">
        <a:off x="0" y="3556321"/>
        <a:ext cx="5419162" cy="629889"/>
      </dsp:txXfrm>
    </dsp:sp>
    <dsp:sp modelId="{5C38A934-A585-436B-A4B1-A80B035EF811}">
      <dsp:nvSpPr>
        <dsp:cNvPr id="0" name=""/>
        <dsp:cNvSpPr/>
      </dsp:nvSpPr>
      <dsp:spPr>
        <a:xfrm>
          <a:off x="0" y="4186211"/>
          <a:ext cx="1354790" cy="536572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20320" rIns="113792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600" kern="1200" dirty="0" err="1"/>
            <a:t>Poliba</a:t>
          </a:r>
          <a:r>
            <a:rPr lang="pl-PL" sz="1600" kern="1200" dirty="0"/>
            <a:t> </a:t>
          </a:r>
        </a:p>
      </dsp:txBody>
      <dsp:txXfrm>
        <a:off x="0" y="4186211"/>
        <a:ext cx="1354790" cy="536572"/>
      </dsp:txXfrm>
    </dsp:sp>
    <dsp:sp modelId="{F7724D47-D33F-424F-97E3-62D9F40E7985}">
      <dsp:nvSpPr>
        <dsp:cNvPr id="0" name=""/>
        <dsp:cNvSpPr/>
      </dsp:nvSpPr>
      <dsp:spPr>
        <a:xfrm>
          <a:off x="1354790" y="4186211"/>
          <a:ext cx="1354790" cy="536572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20320" rIns="113792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600" kern="1200" dirty="0"/>
            <a:t>UPM</a:t>
          </a:r>
        </a:p>
      </dsp:txBody>
      <dsp:txXfrm>
        <a:off x="1354790" y="4186211"/>
        <a:ext cx="1354790" cy="536572"/>
      </dsp:txXfrm>
    </dsp:sp>
    <dsp:sp modelId="{1DE26674-D19B-4AE8-A2BE-E6DEBCF23C58}">
      <dsp:nvSpPr>
        <dsp:cNvPr id="0" name=""/>
        <dsp:cNvSpPr/>
      </dsp:nvSpPr>
      <dsp:spPr>
        <a:xfrm>
          <a:off x="2709581" y="4186211"/>
          <a:ext cx="1354790" cy="536572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20320" rIns="113792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600" kern="1200" dirty="0" err="1"/>
            <a:t>Liu</a:t>
          </a:r>
          <a:endParaRPr lang="pl-PL" sz="1600" kern="1200" dirty="0"/>
        </a:p>
      </dsp:txBody>
      <dsp:txXfrm>
        <a:off x="2709581" y="4186211"/>
        <a:ext cx="1354790" cy="536572"/>
      </dsp:txXfrm>
    </dsp:sp>
    <dsp:sp modelId="{2E3D877B-2D1B-451D-8368-703097BC95E5}">
      <dsp:nvSpPr>
        <dsp:cNvPr id="0" name=""/>
        <dsp:cNvSpPr/>
      </dsp:nvSpPr>
      <dsp:spPr>
        <a:xfrm>
          <a:off x="4064371" y="4186211"/>
          <a:ext cx="1354790" cy="536572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20320" rIns="113792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600" kern="1200" dirty="0"/>
            <a:t>PUT</a:t>
          </a:r>
        </a:p>
      </dsp:txBody>
      <dsp:txXfrm>
        <a:off x="4064371" y="4186211"/>
        <a:ext cx="1354790" cy="536572"/>
      </dsp:txXfrm>
    </dsp:sp>
    <dsp:sp modelId="{D32877D8-F93E-4F9B-9154-2529C511FDDA}">
      <dsp:nvSpPr>
        <dsp:cNvPr id="0" name=""/>
        <dsp:cNvSpPr/>
      </dsp:nvSpPr>
      <dsp:spPr>
        <a:xfrm rot="10800000">
          <a:off x="0" y="1779266"/>
          <a:ext cx="5419162" cy="1794557"/>
        </a:xfrm>
        <a:prstGeom prst="upArrowCallou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800" b="1" kern="1200" dirty="0"/>
            <a:t>Knowledge and </a:t>
          </a:r>
          <a:r>
            <a:rPr lang="pl-PL" sz="1800" b="1" kern="1200" dirty="0" err="1"/>
            <a:t>Skills</a:t>
          </a:r>
          <a:r>
            <a:rPr lang="pl-PL" sz="1800" b="1" kern="1200" dirty="0"/>
            <a:t> </a:t>
          </a:r>
          <a:r>
            <a:rPr lang="pl-PL" sz="1800" b="1" kern="1200" dirty="0" err="1"/>
            <a:t>Clusters</a:t>
          </a:r>
          <a:r>
            <a:rPr lang="pl-PL" sz="1800" b="1" kern="1200" dirty="0"/>
            <a:t> </a:t>
          </a:r>
          <a:r>
            <a:rPr lang="pl-PL" sz="1800" b="1" kern="1200" dirty="0" err="1"/>
            <a:t>definition</a:t>
          </a:r>
          <a:r>
            <a:rPr lang="pl-PL" sz="1800" b="1" kern="1200" dirty="0"/>
            <a:t> </a:t>
          </a:r>
        </a:p>
      </dsp:txBody>
      <dsp:txXfrm rot="-10800000">
        <a:off x="0" y="1779266"/>
        <a:ext cx="5419162" cy="629889"/>
      </dsp:txXfrm>
    </dsp:sp>
    <dsp:sp modelId="{67C5BDB5-1494-42A7-9D46-FC7FD586EE77}">
      <dsp:nvSpPr>
        <dsp:cNvPr id="0" name=""/>
        <dsp:cNvSpPr/>
      </dsp:nvSpPr>
      <dsp:spPr>
        <a:xfrm>
          <a:off x="0" y="2409155"/>
          <a:ext cx="1354790" cy="536572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20320" rIns="113792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600" kern="1200" dirty="0"/>
            <a:t>Knowledge, </a:t>
          </a:r>
          <a:r>
            <a:rPr lang="pl-PL" sz="1600" kern="1200" dirty="0" err="1"/>
            <a:t>Skills</a:t>
          </a:r>
          <a:r>
            <a:rPr lang="pl-PL" sz="1600" kern="1200" dirty="0"/>
            <a:t>, </a:t>
          </a:r>
          <a:r>
            <a:rPr lang="pl-PL" sz="1600" kern="1200" dirty="0" err="1"/>
            <a:t>Competences</a:t>
          </a:r>
          <a:endParaRPr lang="pl-PL" sz="1600" kern="1200" dirty="0"/>
        </a:p>
      </dsp:txBody>
      <dsp:txXfrm>
        <a:off x="0" y="2409155"/>
        <a:ext cx="1354790" cy="536572"/>
      </dsp:txXfrm>
    </dsp:sp>
    <dsp:sp modelId="{FBE85D17-1A6E-4FAA-868E-F2DDE7A7102F}">
      <dsp:nvSpPr>
        <dsp:cNvPr id="0" name=""/>
        <dsp:cNvSpPr/>
      </dsp:nvSpPr>
      <dsp:spPr>
        <a:xfrm>
          <a:off x="1354790" y="2409155"/>
          <a:ext cx="1354790" cy="536572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20320" rIns="113792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600" kern="1200" dirty="0" err="1"/>
            <a:t>Soft</a:t>
          </a:r>
          <a:r>
            <a:rPr lang="pl-PL" sz="1600" kern="1200" dirty="0"/>
            <a:t> </a:t>
          </a:r>
          <a:r>
            <a:rPr lang="pl-PL" sz="1600" kern="1200" dirty="0" err="1"/>
            <a:t>Skills</a:t>
          </a:r>
          <a:endParaRPr lang="pl-PL" sz="1600" kern="1200" dirty="0"/>
        </a:p>
      </dsp:txBody>
      <dsp:txXfrm>
        <a:off x="1354790" y="2409155"/>
        <a:ext cx="1354790" cy="536572"/>
      </dsp:txXfrm>
    </dsp:sp>
    <dsp:sp modelId="{E9B9B350-61EA-46F0-8DF1-85F0C383519C}">
      <dsp:nvSpPr>
        <dsp:cNvPr id="0" name=""/>
        <dsp:cNvSpPr/>
      </dsp:nvSpPr>
      <dsp:spPr>
        <a:xfrm>
          <a:off x="2709581" y="2409155"/>
          <a:ext cx="1354790" cy="536572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20320" rIns="113792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600" kern="1200" dirty="0"/>
            <a:t>Digital Technologies</a:t>
          </a:r>
        </a:p>
      </dsp:txBody>
      <dsp:txXfrm>
        <a:off x="2709581" y="2409155"/>
        <a:ext cx="1354790" cy="536572"/>
      </dsp:txXfrm>
    </dsp:sp>
    <dsp:sp modelId="{31799105-A8D7-430C-944C-722D2621451A}">
      <dsp:nvSpPr>
        <dsp:cNvPr id="0" name=""/>
        <dsp:cNvSpPr/>
      </dsp:nvSpPr>
      <dsp:spPr>
        <a:xfrm>
          <a:off x="4064371" y="2409155"/>
          <a:ext cx="1354790" cy="536572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20320" rIns="113792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600" kern="1200" dirty="0" err="1"/>
            <a:t>Analytical</a:t>
          </a:r>
          <a:r>
            <a:rPr lang="pl-PL" sz="1600" kern="1200" dirty="0"/>
            <a:t> </a:t>
          </a:r>
          <a:r>
            <a:rPr lang="pl-PL" sz="1600" kern="1200" dirty="0" err="1"/>
            <a:t>Skills</a:t>
          </a:r>
          <a:endParaRPr lang="pl-PL" sz="1600" kern="1200" dirty="0"/>
        </a:p>
      </dsp:txBody>
      <dsp:txXfrm>
        <a:off x="4064371" y="2409155"/>
        <a:ext cx="1354790" cy="536572"/>
      </dsp:txXfrm>
    </dsp:sp>
    <dsp:sp modelId="{CA784B9C-BE80-4F56-B518-F943EBD8E8E0}">
      <dsp:nvSpPr>
        <dsp:cNvPr id="0" name=""/>
        <dsp:cNvSpPr/>
      </dsp:nvSpPr>
      <dsp:spPr>
        <a:xfrm rot="10800000">
          <a:off x="0" y="2210"/>
          <a:ext cx="5419162" cy="1794557"/>
        </a:xfrm>
        <a:prstGeom prst="upArrowCallou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800" b="1" kern="1200" dirty="0" err="1"/>
            <a:t>BoK</a:t>
          </a:r>
          <a:r>
            <a:rPr lang="pl-PL" sz="1800" b="1" kern="1200" dirty="0"/>
            <a:t> </a:t>
          </a:r>
          <a:r>
            <a:rPr lang="pl-PL" sz="1800" b="1" kern="1200" dirty="0" err="1"/>
            <a:t>analysis</a:t>
          </a:r>
          <a:endParaRPr lang="pl-PL" sz="1800" b="1" kern="1200" dirty="0"/>
        </a:p>
      </dsp:txBody>
      <dsp:txXfrm rot="-10800000">
        <a:off x="0" y="2210"/>
        <a:ext cx="5419162" cy="629889"/>
      </dsp:txXfrm>
    </dsp:sp>
    <dsp:sp modelId="{1DD014FE-1F18-4A96-9446-59A9E0006B57}">
      <dsp:nvSpPr>
        <dsp:cNvPr id="0" name=""/>
        <dsp:cNvSpPr/>
      </dsp:nvSpPr>
      <dsp:spPr>
        <a:xfrm>
          <a:off x="0" y="632100"/>
          <a:ext cx="2709581" cy="536572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20320" rIns="113792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600" kern="1200" dirty="0" err="1"/>
            <a:t>Industry</a:t>
          </a:r>
          <a:r>
            <a:rPr lang="pl-PL" sz="1600" kern="1200" dirty="0"/>
            <a:t> </a:t>
          </a:r>
          <a:r>
            <a:rPr lang="pl-PL" sz="1600" kern="1200" dirty="0" err="1"/>
            <a:t>needs</a:t>
          </a:r>
          <a:endParaRPr lang="pl-PL" sz="1600" kern="1200" dirty="0"/>
        </a:p>
      </dsp:txBody>
      <dsp:txXfrm>
        <a:off x="0" y="632100"/>
        <a:ext cx="2709581" cy="536572"/>
      </dsp:txXfrm>
    </dsp:sp>
    <dsp:sp modelId="{299B205E-3644-45DB-BAAE-FD1E131B2F02}">
      <dsp:nvSpPr>
        <dsp:cNvPr id="0" name=""/>
        <dsp:cNvSpPr/>
      </dsp:nvSpPr>
      <dsp:spPr>
        <a:xfrm>
          <a:off x="2709581" y="632100"/>
          <a:ext cx="2709581" cy="536572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20320" rIns="113792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600" kern="1200" dirty="0" err="1"/>
            <a:t>Students</a:t>
          </a:r>
          <a:r>
            <a:rPr lang="pl-PL" sz="1600" kern="1200" dirty="0"/>
            <a:t> </a:t>
          </a:r>
          <a:r>
            <a:rPr lang="pl-PL" sz="1600" kern="1200" dirty="0" err="1"/>
            <a:t>expectations</a:t>
          </a:r>
          <a:endParaRPr lang="pl-PL" sz="1600" kern="1200" dirty="0"/>
        </a:p>
      </dsp:txBody>
      <dsp:txXfrm>
        <a:off x="2709581" y="632100"/>
        <a:ext cx="2709581" cy="536572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FF24568-D45B-479B-A68B-88542A94BF24}">
      <dsp:nvSpPr>
        <dsp:cNvPr id="0" name=""/>
        <dsp:cNvSpPr/>
      </dsp:nvSpPr>
      <dsp:spPr>
        <a:xfrm>
          <a:off x="0" y="5333376"/>
          <a:ext cx="5419162" cy="116681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800" b="1" kern="1200" dirty="0"/>
            <a:t>IEM </a:t>
          </a:r>
          <a:r>
            <a:rPr lang="pl-PL" sz="1800" b="1" kern="1200" dirty="0" err="1"/>
            <a:t>programme</a:t>
          </a:r>
          <a:r>
            <a:rPr lang="pl-PL" sz="1800" b="1" kern="1200" dirty="0"/>
            <a:t> design</a:t>
          </a:r>
        </a:p>
      </dsp:txBody>
      <dsp:txXfrm>
        <a:off x="0" y="5333376"/>
        <a:ext cx="5419162" cy="630078"/>
      </dsp:txXfrm>
    </dsp:sp>
    <dsp:sp modelId="{3112F223-3403-43DE-9B18-A8AE77A1A2BE}">
      <dsp:nvSpPr>
        <dsp:cNvPr id="0" name=""/>
        <dsp:cNvSpPr/>
      </dsp:nvSpPr>
      <dsp:spPr>
        <a:xfrm>
          <a:off x="2646" y="5940119"/>
          <a:ext cx="1804623" cy="536733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20320" rIns="113792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600" kern="1200" dirty="0" err="1"/>
            <a:t>Number</a:t>
          </a:r>
          <a:r>
            <a:rPr lang="pl-PL" sz="1600" kern="1200" dirty="0"/>
            <a:t> of </a:t>
          </a:r>
          <a:r>
            <a:rPr lang="pl-PL" sz="1600" kern="1200" dirty="0" err="1"/>
            <a:t>semesters</a:t>
          </a:r>
          <a:endParaRPr lang="pl-PL" sz="1600" kern="1200" dirty="0"/>
        </a:p>
      </dsp:txBody>
      <dsp:txXfrm>
        <a:off x="2646" y="5940119"/>
        <a:ext cx="1804623" cy="536733"/>
      </dsp:txXfrm>
    </dsp:sp>
    <dsp:sp modelId="{E3EFB666-B007-4DB1-9899-2532CDA95C89}">
      <dsp:nvSpPr>
        <dsp:cNvPr id="0" name=""/>
        <dsp:cNvSpPr/>
      </dsp:nvSpPr>
      <dsp:spPr>
        <a:xfrm>
          <a:off x="1807269" y="5940119"/>
          <a:ext cx="1804623" cy="536733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20320" rIns="113792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600" kern="1200" dirty="0"/>
            <a:t>Total </a:t>
          </a:r>
          <a:r>
            <a:rPr lang="pl-PL" sz="1600" kern="1200" dirty="0" err="1"/>
            <a:t>number</a:t>
          </a:r>
          <a:r>
            <a:rPr lang="pl-PL" sz="1600" kern="1200" dirty="0"/>
            <a:t> of ECTS</a:t>
          </a:r>
        </a:p>
      </dsp:txBody>
      <dsp:txXfrm>
        <a:off x="1807269" y="5940119"/>
        <a:ext cx="1804623" cy="536733"/>
      </dsp:txXfrm>
    </dsp:sp>
    <dsp:sp modelId="{963AD4F4-1069-4B46-8512-13FA66F69989}">
      <dsp:nvSpPr>
        <dsp:cNvPr id="0" name=""/>
        <dsp:cNvSpPr/>
      </dsp:nvSpPr>
      <dsp:spPr>
        <a:xfrm>
          <a:off x="3611892" y="5940119"/>
          <a:ext cx="1804623" cy="536733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20320" rIns="113792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600" kern="1200" dirty="0" err="1"/>
            <a:t>Number</a:t>
          </a:r>
          <a:r>
            <a:rPr lang="pl-PL" sz="1600" kern="1200" dirty="0"/>
            <a:t> of ECTS per </a:t>
          </a:r>
          <a:r>
            <a:rPr lang="pl-PL" sz="1600" kern="1200" dirty="0" err="1"/>
            <a:t>cluster</a:t>
          </a:r>
          <a:endParaRPr lang="pl-PL" sz="1600" kern="1200" dirty="0"/>
        </a:p>
      </dsp:txBody>
      <dsp:txXfrm>
        <a:off x="3611892" y="5940119"/>
        <a:ext cx="1804623" cy="536733"/>
      </dsp:txXfrm>
    </dsp:sp>
    <dsp:sp modelId="{FBBCCBE5-391E-4CA1-B4D3-47FE346AFCD9}">
      <dsp:nvSpPr>
        <dsp:cNvPr id="0" name=""/>
        <dsp:cNvSpPr/>
      </dsp:nvSpPr>
      <dsp:spPr>
        <a:xfrm rot="10800000">
          <a:off x="0" y="3556321"/>
          <a:ext cx="5419162" cy="1794557"/>
        </a:xfrm>
        <a:prstGeom prst="upArrowCallou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800" b="1" kern="1200" dirty="0"/>
            <a:t>Knowledge and </a:t>
          </a:r>
          <a:r>
            <a:rPr lang="pl-PL" sz="1800" b="1" kern="1200" dirty="0" err="1"/>
            <a:t>Skills</a:t>
          </a:r>
          <a:r>
            <a:rPr lang="pl-PL" sz="1800" b="1" kern="1200" dirty="0"/>
            <a:t> </a:t>
          </a:r>
          <a:r>
            <a:rPr lang="pl-PL" sz="1800" b="1" kern="1200" dirty="0" err="1"/>
            <a:t>Clusters</a:t>
          </a:r>
          <a:r>
            <a:rPr lang="pl-PL" sz="1800" b="1" kern="1200" dirty="0"/>
            <a:t> </a:t>
          </a:r>
          <a:r>
            <a:rPr lang="pl-PL" sz="1800" b="1" kern="1200" dirty="0" err="1"/>
            <a:t>exploration</a:t>
          </a:r>
          <a:endParaRPr lang="pl-PL" sz="1800" b="1" kern="1200" dirty="0"/>
        </a:p>
      </dsp:txBody>
      <dsp:txXfrm rot="-10800000">
        <a:off x="0" y="3556321"/>
        <a:ext cx="5419162" cy="629889"/>
      </dsp:txXfrm>
    </dsp:sp>
    <dsp:sp modelId="{5C38A934-A585-436B-A4B1-A80B035EF811}">
      <dsp:nvSpPr>
        <dsp:cNvPr id="0" name=""/>
        <dsp:cNvSpPr/>
      </dsp:nvSpPr>
      <dsp:spPr>
        <a:xfrm>
          <a:off x="0" y="4186211"/>
          <a:ext cx="1354790" cy="536572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20320" rIns="113792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600" kern="1200" dirty="0" err="1"/>
            <a:t>Poliba</a:t>
          </a:r>
          <a:r>
            <a:rPr lang="pl-PL" sz="1600" kern="1200" dirty="0"/>
            <a:t> </a:t>
          </a:r>
        </a:p>
      </dsp:txBody>
      <dsp:txXfrm>
        <a:off x="0" y="4186211"/>
        <a:ext cx="1354790" cy="536572"/>
      </dsp:txXfrm>
    </dsp:sp>
    <dsp:sp modelId="{F7724D47-D33F-424F-97E3-62D9F40E7985}">
      <dsp:nvSpPr>
        <dsp:cNvPr id="0" name=""/>
        <dsp:cNvSpPr/>
      </dsp:nvSpPr>
      <dsp:spPr>
        <a:xfrm>
          <a:off x="1354790" y="4186211"/>
          <a:ext cx="1354790" cy="536572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20320" rIns="113792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600" kern="1200" dirty="0"/>
            <a:t>UPM</a:t>
          </a:r>
        </a:p>
      </dsp:txBody>
      <dsp:txXfrm>
        <a:off x="1354790" y="4186211"/>
        <a:ext cx="1354790" cy="536572"/>
      </dsp:txXfrm>
    </dsp:sp>
    <dsp:sp modelId="{1DE26674-D19B-4AE8-A2BE-E6DEBCF23C58}">
      <dsp:nvSpPr>
        <dsp:cNvPr id="0" name=""/>
        <dsp:cNvSpPr/>
      </dsp:nvSpPr>
      <dsp:spPr>
        <a:xfrm>
          <a:off x="2709581" y="4186211"/>
          <a:ext cx="1354790" cy="536572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20320" rIns="113792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600" kern="1200" dirty="0" err="1"/>
            <a:t>Liu</a:t>
          </a:r>
          <a:endParaRPr lang="pl-PL" sz="1600" kern="1200" dirty="0"/>
        </a:p>
      </dsp:txBody>
      <dsp:txXfrm>
        <a:off x="2709581" y="4186211"/>
        <a:ext cx="1354790" cy="536572"/>
      </dsp:txXfrm>
    </dsp:sp>
    <dsp:sp modelId="{2E3D877B-2D1B-451D-8368-703097BC95E5}">
      <dsp:nvSpPr>
        <dsp:cNvPr id="0" name=""/>
        <dsp:cNvSpPr/>
      </dsp:nvSpPr>
      <dsp:spPr>
        <a:xfrm>
          <a:off x="4064371" y="4186211"/>
          <a:ext cx="1354790" cy="536572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20320" rIns="113792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600" kern="1200" dirty="0"/>
            <a:t>PUT</a:t>
          </a:r>
        </a:p>
      </dsp:txBody>
      <dsp:txXfrm>
        <a:off x="4064371" y="4186211"/>
        <a:ext cx="1354790" cy="536572"/>
      </dsp:txXfrm>
    </dsp:sp>
    <dsp:sp modelId="{D32877D8-F93E-4F9B-9154-2529C511FDDA}">
      <dsp:nvSpPr>
        <dsp:cNvPr id="0" name=""/>
        <dsp:cNvSpPr/>
      </dsp:nvSpPr>
      <dsp:spPr>
        <a:xfrm rot="10800000">
          <a:off x="0" y="1779266"/>
          <a:ext cx="5419162" cy="1794557"/>
        </a:xfrm>
        <a:prstGeom prst="upArrowCallou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800" b="1" kern="1200" dirty="0"/>
            <a:t>Knowledge and </a:t>
          </a:r>
          <a:r>
            <a:rPr lang="pl-PL" sz="1800" b="1" kern="1200" dirty="0" err="1"/>
            <a:t>Skills</a:t>
          </a:r>
          <a:r>
            <a:rPr lang="pl-PL" sz="1800" b="1" kern="1200" dirty="0"/>
            <a:t> </a:t>
          </a:r>
          <a:r>
            <a:rPr lang="pl-PL" sz="1800" b="1" kern="1200" dirty="0" err="1"/>
            <a:t>Clusters</a:t>
          </a:r>
          <a:r>
            <a:rPr lang="pl-PL" sz="1800" b="1" kern="1200" dirty="0"/>
            <a:t> </a:t>
          </a:r>
          <a:r>
            <a:rPr lang="pl-PL" sz="1800" b="1" kern="1200" dirty="0" err="1"/>
            <a:t>definition</a:t>
          </a:r>
          <a:r>
            <a:rPr lang="pl-PL" sz="1800" b="1" kern="1200" dirty="0"/>
            <a:t> </a:t>
          </a:r>
        </a:p>
      </dsp:txBody>
      <dsp:txXfrm rot="-10800000">
        <a:off x="0" y="1779266"/>
        <a:ext cx="5419162" cy="629889"/>
      </dsp:txXfrm>
    </dsp:sp>
    <dsp:sp modelId="{67C5BDB5-1494-42A7-9D46-FC7FD586EE77}">
      <dsp:nvSpPr>
        <dsp:cNvPr id="0" name=""/>
        <dsp:cNvSpPr/>
      </dsp:nvSpPr>
      <dsp:spPr>
        <a:xfrm>
          <a:off x="0" y="2409155"/>
          <a:ext cx="1354790" cy="536572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20320" rIns="113792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600" kern="1200" dirty="0"/>
            <a:t>Knowledge, </a:t>
          </a:r>
          <a:r>
            <a:rPr lang="pl-PL" sz="1600" kern="1200" dirty="0" err="1"/>
            <a:t>Skills</a:t>
          </a:r>
          <a:r>
            <a:rPr lang="pl-PL" sz="1600" kern="1200" dirty="0"/>
            <a:t>, </a:t>
          </a:r>
          <a:r>
            <a:rPr lang="pl-PL" sz="1600" kern="1200" dirty="0" err="1"/>
            <a:t>Competences</a:t>
          </a:r>
          <a:endParaRPr lang="pl-PL" sz="1600" kern="1200" dirty="0"/>
        </a:p>
      </dsp:txBody>
      <dsp:txXfrm>
        <a:off x="0" y="2409155"/>
        <a:ext cx="1354790" cy="536572"/>
      </dsp:txXfrm>
    </dsp:sp>
    <dsp:sp modelId="{FBE85D17-1A6E-4FAA-868E-F2DDE7A7102F}">
      <dsp:nvSpPr>
        <dsp:cNvPr id="0" name=""/>
        <dsp:cNvSpPr/>
      </dsp:nvSpPr>
      <dsp:spPr>
        <a:xfrm>
          <a:off x="1354790" y="2409155"/>
          <a:ext cx="1354790" cy="536572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20320" rIns="113792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600" kern="1200" dirty="0" err="1"/>
            <a:t>Soft</a:t>
          </a:r>
          <a:r>
            <a:rPr lang="pl-PL" sz="1600" kern="1200" dirty="0"/>
            <a:t> </a:t>
          </a:r>
          <a:r>
            <a:rPr lang="pl-PL" sz="1600" kern="1200" dirty="0" err="1"/>
            <a:t>Skills</a:t>
          </a:r>
          <a:endParaRPr lang="pl-PL" sz="1600" kern="1200" dirty="0"/>
        </a:p>
      </dsp:txBody>
      <dsp:txXfrm>
        <a:off x="1354790" y="2409155"/>
        <a:ext cx="1354790" cy="536572"/>
      </dsp:txXfrm>
    </dsp:sp>
    <dsp:sp modelId="{E9B9B350-61EA-46F0-8DF1-85F0C383519C}">
      <dsp:nvSpPr>
        <dsp:cNvPr id="0" name=""/>
        <dsp:cNvSpPr/>
      </dsp:nvSpPr>
      <dsp:spPr>
        <a:xfrm>
          <a:off x="2709581" y="2409155"/>
          <a:ext cx="1354790" cy="536572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20320" rIns="113792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600" kern="1200" dirty="0"/>
            <a:t>Digital Technologies</a:t>
          </a:r>
        </a:p>
      </dsp:txBody>
      <dsp:txXfrm>
        <a:off x="2709581" y="2409155"/>
        <a:ext cx="1354790" cy="536572"/>
      </dsp:txXfrm>
    </dsp:sp>
    <dsp:sp modelId="{31799105-A8D7-430C-944C-722D2621451A}">
      <dsp:nvSpPr>
        <dsp:cNvPr id="0" name=""/>
        <dsp:cNvSpPr/>
      </dsp:nvSpPr>
      <dsp:spPr>
        <a:xfrm>
          <a:off x="4064371" y="2409155"/>
          <a:ext cx="1354790" cy="536572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20320" rIns="113792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600" kern="1200" dirty="0" err="1"/>
            <a:t>Analytical</a:t>
          </a:r>
          <a:r>
            <a:rPr lang="pl-PL" sz="1600" kern="1200" dirty="0"/>
            <a:t> </a:t>
          </a:r>
          <a:r>
            <a:rPr lang="pl-PL" sz="1600" kern="1200" dirty="0" err="1"/>
            <a:t>Skills</a:t>
          </a:r>
          <a:endParaRPr lang="pl-PL" sz="1600" kern="1200" dirty="0"/>
        </a:p>
      </dsp:txBody>
      <dsp:txXfrm>
        <a:off x="4064371" y="2409155"/>
        <a:ext cx="1354790" cy="536572"/>
      </dsp:txXfrm>
    </dsp:sp>
    <dsp:sp modelId="{CA784B9C-BE80-4F56-B518-F943EBD8E8E0}">
      <dsp:nvSpPr>
        <dsp:cNvPr id="0" name=""/>
        <dsp:cNvSpPr/>
      </dsp:nvSpPr>
      <dsp:spPr>
        <a:xfrm rot="10800000">
          <a:off x="0" y="2210"/>
          <a:ext cx="5419162" cy="1794557"/>
        </a:xfrm>
        <a:prstGeom prst="upArrowCallou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800" b="1" kern="1200" dirty="0" err="1"/>
            <a:t>BoK</a:t>
          </a:r>
          <a:r>
            <a:rPr lang="pl-PL" sz="1800" b="1" kern="1200" dirty="0"/>
            <a:t> </a:t>
          </a:r>
          <a:r>
            <a:rPr lang="pl-PL" sz="1800" b="1" kern="1200" dirty="0" err="1"/>
            <a:t>analysis</a:t>
          </a:r>
          <a:endParaRPr lang="pl-PL" sz="1800" b="1" kern="1200" dirty="0"/>
        </a:p>
      </dsp:txBody>
      <dsp:txXfrm rot="-10800000">
        <a:off x="0" y="2210"/>
        <a:ext cx="5419162" cy="629889"/>
      </dsp:txXfrm>
    </dsp:sp>
    <dsp:sp modelId="{1DD014FE-1F18-4A96-9446-59A9E0006B57}">
      <dsp:nvSpPr>
        <dsp:cNvPr id="0" name=""/>
        <dsp:cNvSpPr/>
      </dsp:nvSpPr>
      <dsp:spPr>
        <a:xfrm>
          <a:off x="0" y="632100"/>
          <a:ext cx="2709581" cy="536572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20320" rIns="113792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600" kern="1200" dirty="0" err="1"/>
            <a:t>Industry</a:t>
          </a:r>
          <a:r>
            <a:rPr lang="pl-PL" sz="1600" kern="1200" dirty="0"/>
            <a:t> </a:t>
          </a:r>
          <a:r>
            <a:rPr lang="pl-PL" sz="1600" kern="1200" dirty="0" err="1"/>
            <a:t>needs</a:t>
          </a:r>
          <a:endParaRPr lang="pl-PL" sz="1600" kern="1200" dirty="0"/>
        </a:p>
      </dsp:txBody>
      <dsp:txXfrm>
        <a:off x="0" y="632100"/>
        <a:ext cx="2709581" cy="536572"/>
      </dsp:txXfrm>
    </dsp:sp>
    <dsp:sp modelId="{299B205E-3644-45DB-BAAE-FD1E131B2F02}">
      <dsp:nvSpPr>
        <dsp:cNvPr id="0" name=""/>
        <dsp:cNvSpPr/>
      </dsp:nvSpPr>
      <dsp:spPr>
        <a:xfrm>
          <a:off x="2709581" y="632100"/>
          <a:ext cx="2709581" cy="536572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20320" rIns="113792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600" kern="1200" dirty="0" err="1"/>
            <a:t>Students</a:t>
          </a:r>
          <a:r>
            <a:rPr lang="pl-PL" sz="1600" kern="1200" dirty="0"/>
            <a:t> </a:t>
          </a:r>
          <a:r>
            <a:rPr lang="pl-PL" sz="1600" kern="1200" dirty="0" err="1"/>
            <a:t>expectations</a:t>
          </a:r>
          <a:endParaRPr lang="pl-PL" sz="1600" kern="1200" dirty="0"/>
        </a:p>
      </dsp:txBody>
      <dsp:txXfrm>
        <a:off x="2709581" y="632100"/>
        <a:ext cx="2709581" cy="536572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FF24568-D45B-479B-A68B-88542A94BF24}">
      <dsp:nvSpPr>
        <dsp:cNvPr id="0" name=""/>
        <dsp:cNvSpPr/>
      </dsp:nvSpPr>
      <dsp:spPr>
        <a:xfrm>
          <a:off x="0" y="5333376"/>
          <a:ext cx="5419162" cy="116681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800" b="1" kern="1200" dirty="0"/>
            <a:t>IEM </a:t>
          </a:r>
          <a:r>
            <a:rPr lang="pl-PL" sz="1800" b="1" kern="1200" dirty="0" err="1"/>
            <a:t>programme</a:t>
          </a:r>
          <a:r>
            <a:rPr lang="pl-PL" sz="1800" b="1" kern="1200" dirty="0"/>
            <a:t> design</a:t>
          </a:r>
        </a:p>
      </dsp:txBody>
      <dsp:txXfrm>
        <a:off x="0" y="5333376"/>
        <a:ext cx="5419162" cy="630078"/>
      </dsp:txXfrm>
    </dsp:sp>
    <dsp:sp modelId="{3112F223-3403-43DE-9B18-A8AE77A1A2BE}">
      <dsp:nvSpPr>
        <dsp:cNvPr id="0" name=""/>
        <dsp:cNvSpPr/>
      </dsp:nvSpPr>
      <dsp:spPr>
        <a:xfrm>
          <a:off x="2646" y="5940119"/>
          <a:ext cx="1804623" cy="536733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20320" rIns="113792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600" kern="1200" dirty="0" err="1"/>
            <a:t>Number</a:t>
          </a:r>
          <a:r>
            <a:rPr lang="pl-PL" sz="1600" kern="1200" dirty="0"/>
            <a:t> of </a:t>
          </a:r>
          <a:r>
            <a:rPr lang="pl-PL" sz="1600" kern="1200" dirty="0" err="1"/>
            <a:t>semesters</a:t>
          </a:r>
          <a:endParaRPr lang="pl-PL" sz="1600" kern="1200" dirty="0"/>
        </a:p>
      </dsp:txBody>
      <dsp:txXfrm>
        <a:off x="2646" y="5940119"/>
        <a:ext cx="1804623" cy="536733"/>
      </dsp:txXfrm>
    </dsp:sp>
    <dsp:sp modelId="{E3EFB666-B007-4DB1-9899-2532CDA95C89}">
      <dsp:nvSpPr>
        <dsp:cNvPr id="0" name=""/>
        <dsp:cNvSpPr/>
      </dsp:nvSpPr>
      <dsp:spPr>
        <a:xfrm>
          <a:off x="1807269" y="5940119"/>
          <a:ext cx="1804623" cy="536733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20320" rIns="113792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600" kern="1200" dirty="0"/>
            <a:t>Total </a:t>
          </a:r>
          <a:r>
            <a:rPr lang="pl-PL" sz="1600" kern="1200" dirty="0" err="1"/>
            <a:t>number</a:t>
          </a:r>
          <a:r>
            <a:rPr lang="pl-PL" sz="1600" kern="1200" dirty="0"/>
            <a:t> of ECTS</a:t>
          </a:r>
        </a:p>
      </dsp:txBody>
      <dsp:txXfrm>
        <a:off x="1807269" y="5940119"/>
        <a:ext cx="1804623" cy="536733"/>
      </dsp:txXfrm>
    </dsp:sp>
    <dsp:sp modelId="{963AD4F4-1069-4B46-8512-13FA66F69989}">
      <dsp:nvSpPr>
        <dsp:cNvPr id="0" name=""/>
        <dsp:cNvSpPr/>
      </dsp:nvSpPr>
      <dsp:spPr>
        <a:xfrm>
          <a:off x="3611892" y="5940119"/>
          <a:ext cx="1804623" cy="536733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20320" rIns="113792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600" kern="1200" dirty="0" err="1"/>
            <a:t>Number</a:t>
          </a:r>
          <a:r>
            <a:rPr lang="pl-PL" sz="1600" kern="1200" dirty="0"/>
            <a:t> of ECTS per </a:t>
          </a:r>
          <a:r>
            <a:rPr lang="pl-PL" sz="1600" kern="1200" dirty="0" err="1"/>
            <a:t>cluster</a:t>
          </a:r>
          <a:endParaRPr lang="pl-PL" sz="1600" kern="1200" dirty="0"/>
        </a:p>
      </dsp:txBody>
      <dsp:txXfrm>
        <a:off x="3611892" y="5940119"/>
        <a:ext cx="1804623" cy="536733"/>
      </dsp:txXfrm>
    </dsp:sp>
    <dsp:sp modelId="{FBBCCBE5-391E-4CA1-B4D3-47FE346AFCD9}">
      <dsp:nvSpPr>
        <dsp:cNvPr id="0" name=""/>
        <dsp:cNvSpPr/>
      </dsp:nvSpPr>
      <dsp:spPr>
        <a:xfrm rot="10800000">
          <a:off x="0" y="3556321"/>
          <a:ext cx="5419162" cy="1794557"/>
        </a:xfrm>
        <a:prstGeom prst="upArrowCallou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800" b="1" kern="1200" dirty="0"/>
            <a:t>Knowledge and </a:t>
          </a:r>
          <a:r>
            <a:rPr lang="pl-PL" sz="1800" b="1" kern="1200" dirty="0" err="1"/>
            <a:t>Skills</a:t>
          </a:r>
          <a:r>
            <a:rPr lang="pl-PL" sz="1800" b="1" kern="1200" dirty="0"/>
            <a:t> </a:t>
          </a:r>
          <a:r>
            <a:rPr lang="pl-PL" sz="1800" b="1" kern="1200" dirty="0" err="1"/>
            <a:t>Clusters</a:t>
          </a:r>
          <a:r>
            <a:rPr lang="pl-PL" sz="1800" b="1" kern="1200" dirty="0"/>
            <a:t> </a:t>
          </a:r>
          <a:r>
            <a:rPr lang="pl-PL" sz="1800" b="1" kern="1200" dirty="0" err="1"/>
            <a:t>exploration</a:t>
          </a:r>
          <a:endParaRPr lang="pl-PL" sz="1800" b="1" kern="1200" dirty="0"/>
        </a:p>
      </dsp:txBody>
      <dsp:txXfrm rot="-10800000">
        <a:off x="0" y="3556321"/>
        <a:ext cx="5419162" cy="629889"/>
      </dsp:txXfrm>
    </dsp:sp>
    <dsp:sp modelId="{5C38A934-A585-436B-A4B1-A80B035EF811}">
      <dsp:nvSpPr>
        <dsp:cNvPr id="0" name=""/>
        <dsp:cNvSpPr/>
      </dsp:nvSpPr>
      <dsp:spPr>
        <a:xfrm>
          <a:off x="0" y="4186211"/>
          <a:ext cx="1354790" cy="536572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20320" rIns="113792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600" kern="1200" dirty="0" err="1"/>
            <a:t>Poliba</a:t>
          </a:r>
          <a:r>
            <a:rPr lang="pl-PL" sz="1600" kern="1200" dirty="0"/>
            <a:t> </a:t>
          </a:r>
        </a:p>
      </dsp:txBody>
      <dsp:txXfrm>
        <a:off x="0" y="4186211"/>
        <a:ext cx="1354790" cy="536572"/>
      </dsp:txXfrm>
    </dsp:sp>
    <dsp:sp modelId="{F7724D47-D33F-424F-97E3-62D9F40E7985}">
      <dsp:nvSpPr>
        <dsp:cNvPr id="0" name=""/>
        <dsp:cNvSpPr/>
      </dsp:nvSpPr>
      <dsp:spPr>
        <a:xfrm>
          <a:off x="1354790" y="4186211"/>
          <a:ext cx="1354790" cy="536572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20320" rIns="113792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600" kern="1200" dirty="0"/>
            <a:t>UPM</a:t>
          </a:r>
        </a:p>
      </dsp:txBody>
      <dsp:txXfrm>
        <a:off x="1354790" y="4186211"/>
        <a:ext cx="1354790" cy="536572"/>
      </dsp:txXfrm>
    </dsp:sp>
    <dsp:sp modelId="{1DE26674-D19B-4AE8-A2BE-E6DEBCF23C58}">
      <dsp:nvSpPr>
        <dsp:cNvPr id="0" name=""/>
        <dsp:cNvSpPr/>
      </dsp:nvSpPr>
      <dsp:spPr>
        <a:xfrm>
          <a:off x="2709581" y="4186211"/>
          <a:ext cx="1354790" cy="536572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20320" rIns="113792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600" kern="1200" dirty="0" err="1"/>
            <a:t>Liu</a:t>
          </a:r>
          <a:endParaRPr lang="pl-PL" sz="1600" kern="1200" dirty="0"/>
        </a:p>
      </dsp:txBody>
      <dsp:txXfrm>
        <a:off x="2709581" y="4186211"/>
        <a:ext cx="1354790" cy="536572"/>
      </dsp:txXfrm>
    </dsp:sp>
    <dsp:sp modelId="{2E3D877B-2D1B-451D-8368-703097BC95E5}">
      <dsp:nvSpPr>
        <dsp:cNvPr id="0" name=""/>
        <dsp:cNvSpPr/>
      </dsp:nvSpPr>
      <dsp:spPr>
        <a:xfrm>
          <a:off x="4064371" y="4186211"/>
          <a:ext cx="1354790" cy="536572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20320" rIns="113792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600" kern="1200" dirty="0"/>
            <a:t>PUT</a:t>
          </a:r>
        </a:p>
      </dsp:txBody>
      <dsp:txXfrm>
        <a:off x="4064371" y="4186211"/>
        <a:ext cx="1354790" cy="536572"/>
      </dsp:txXfrm>
    </dsp:sp>
    <dsp:sp modelId="{D32877D8-F93E-4F9B-9154-2529C511FDDA}">
      <dsp:nvSpPr>
        <dsp:cNvPr id="0" name=""/>
        <dsp:cNvSpPr/>
      </dsp:nvSpPr>
      <dsp:spPr>
        <a:xfrm rot="10800000">
          <a:off x="0" y="1779266"/>
          <a:ext cx="5419162" cy="1794557"/>
        </a:xfrm>
        <a:prstGeom prst="upArrowCallou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800" b="1" kern="1200" dirty="0"/>
            <a:t>Knowledge and </a:t>
          </a:r>
          <a:r>
            <a:rPr lang="pl-PL" sz="1800" b="1" kern="1200" dirty="0" err="1"/>
            <a:t>Skills</a:t>
          </a:r>
          <a:r>
            <a:rPr lang="pl-PL" sz="1800" b="1" kern="1200" dirty="0"/>
            <a:t> </a:t>
          </a:r>
          <a:r>
            <a:rPr lang="pl-PL" sz="1800" b="1" kern="1200" dirty="0" err="1"/>
            <a:t>Clusters</a:t>
          </a:r>
          <a:r>
            <a:rPr lang="pl-PL" sz="1800" b="1" kern="1200" dirty="0"/>
            <a:t> </a:t>
          </a:r>
          <a:r>
            <a:rPr lang="pl-PL" sz="1800" b="1" kern="1200" dirty="0" err="1"/>
            <a:t>definition</a:t>
          </a:r>
          <a:r>
            <a:rPr lang="pl-PL" sz="1800" b="1" kern="1200" dirty="0"/>
            <a:t> </a:t>
          </a:r>
        </a:p>
      </dsp:txBody>
      <dsp:txXfrm rot="-10800000">
        <a:off x="0" y="1779266"/>
        <a:ext cx="5419162" cy="629889"/>
      </dsp:txXfrm>
    </dsp:sp>
    <dsp:sp modelId="{67C5BDB5-1494-42A7-9D46-FC7FD586EE77}">
      <dsp:nvSpPr>
        <dsp:cNvPr id="0" name=""/>
        <dsp:cNvSpPr/>
      </dsp:nvSpPr>
      <dsp:spPr>
        <a:xfrm>
          <a:off x="0" y="2409155"/>
          <a:ext cx="1354790" cy="536572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20320" rIns="113792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600" kern="1200" dirty="0"/>
            <a:t>Knowledge, </a:t>
          </a:r>
          <a:r>
            <a:rPr lang="pl-PL" sz="1600" kern="1200" dirty="0" err="1"/>
            <a:t>Skills</a:t>
          </a:r>
          <a:r>
            <a:rPr lang="pl-PL" sz="1600" kern="1200" dirty="0"/>
            <a:t>, </a:t>
          </a:r>
          <a:r>
            <a:rPr lang="pl-PL" sz="1600" kern="1200" dirty="0" err="1"/>
            <a:t>Competences</a:t>
          </a:r>
          <a:endParaRPr lang="pl-PL" sz="1600" kern="1200" dirty="0"/>
        </a:p>
      </dsp:txBody>
      <dsp:txXfrm>
        <a:off x="0" y="2409155"/>
        <a:ext cx="1354790" cy="536572"/>
      </dsp:txXfrm>
    </dsp:sp>
    <dsp:sp modelId="{FBE85D17-1A6E-4FAA-868E-F2DDE7A7102F}">
      <dsp:nvSpPr>
        <dsp:cNvPr id="0" name=""/>
        <dsp:cNvSpPr/>
      </dsp:nvSpPr>
      <dsp:spPr>
        <a:xfrm>
          <a:off x="1354790" y="2409155"/>
          <a:ext cx="1354790" cy="536572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20320" rIns="113792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600" kern="1200" dirty="0" err="1"/>
            <a:t>Soft</a:t>
          </a:r>
          <a:r>
            <a:rPr lang="pl-PL" sz="1600" kern="1200" dirty="0"/>
            <a:t> </a:t>
          </a:r>
          <a:r>
            <a:rPr lang="pl-PL" sz="1600" kern="1200" dirty="0" err="1"/>
            <a:t>Skills</a:t>
          </a:r>
          <a:endParaRPr lang="pl-PL" sz="1600" kern="1200" dirty="0"/>
        </a:p>
      </dsp:txBody>
      <dsp:txXfrm>
        <a:off x="1354790" y="2409155"/>
        <a:ext cx="1354790" cy="536572"/>
      </dsp:txXfrm>
    </dsp:sp>
    <dsp:sp modelId="{E9B9B350-61EA-46F0-8DF1-85F0C383519C}">
      <dsp:nvSpPr>
        <dsp:cNvPr id="0" name=""/>
        <dsp:cNvSpPr/>
      </dsp:nvSpPr>
      <dsp:spPr>
        <a:xfrm>
          <a:off x="2709581" y="2409155"/>
          <a:ext cx="1354790" cy="536572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20320" rIns="113792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600" kern="1200" dirty="0"/>
            <a:t>Digital Technologies</a:t>
          </a:r>
        </a:p>
      </dsp:txBody>
      <dsp:txXfrm>
        <a:off x="2709581" y="2409155"/>
        <a:ext cx="1354790" cy="536572"/>
      </dsp:txXfrm>
    </dsp:sp>
    <dsp:sp modelId="{31799105-A8D7-430C-944C-722D2621451A}">
      <dsp:nvSpPr>
        <dsp:cNvPr id="0" name=""/>
        <dsp:cNvSpPr/>
      </dsp:nvSpPr>
      <dsp:spPr>
        <a:xfrm>
          <a:off x="4064371" y="2409155"/>
          <a:ext cx="1354790" cy="536572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20320" rIns="113792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600" kern="1200" dirty="0" err="1"/>
            <a:t>Analytical</a:t>
          </a:r>
          <a:r>
            <a:rPr lang="pl-PL" sz="1600" kern="1200" dirty="0"/>
            <a:t> </a:t>
          </a:r>
          <a:r>
            <a:rPr lang="pl-PL" sz="1600" kern="1200" dirty="0" err="1"/>
            <a:t>Skills</a:t>
          </a:r>
          <a:endParaRPr lang="pl-PL" sz="1600" kern="1200" dirty="0"/>
        </a:p>
      </dsp:txBody>
      <dsp:txXfrm>
        <a:off x="4064371" y="2409155"/>
        <a:ext cx="1354790" cy="536572"/>
      </dsp:txXfrm>
    </dsp:sp>
    <dsp:sp modelId="{CA784B9C-BE80-4F56-B518-F943EBD8E8E0}">
      <dsp:nvSpPr>
        <dsp:cNvPr id="0" name=""/>
        <dsp:cNvSpPr/>
      </dsp:nvSpPr>
      <dsp:spPr>
        <a:xfrm rot="10800000">
          <a:off x="0" y="2210"/>
          <a:ext cx="5419162" cy="1794557"/>
        </a:xfrm>
        <a:prstGeom prst="upArrowCallou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800" b="1" kern="1200" dirty="0" err="1"/>
            <a:t>BoK</a:t>
          </a:r>
          <a:r>
            <a:rPr lang="pl-PL" sz="1800" b="1" kern="1200" dirty="0"/>
            <a:t> </a:t>
          </a:r>
          <a:r>
            <a:rPr lang="pl-PL" sz="1800" b="1" kern="1200" dirty="0" err="1"/>
            <a:t>analysis</a:t>
          </a:r>
          <a:endParaRPr lang="pl-PL" sz="1800" b="1" kern="1200" dirty="0"/>
        </a:p>
      </dsp:txBody>
      <dsp:txXfrm rot="-10800000">
        <a:off x="0" y="2210"/>
        <a:ext cx="5419162" cy="629889"/>
      </dsp:txXfrm>
    </dsp:sp>
    <dsp:sp modelId="{1DD014FE-1F18-4A96-9446-59A9E0006B57}">
      <dsp:nvSpPr>
        <dsp:cNvPr id="0" name=""/>
        <dsp:cNvSpPr/>
      </dsp:nvSpPr>
      <dsp:spPr>
        <a:xfrm>
          <a:off x="0" y="632100"/>
          <a:ext cx="2709581" cy="536572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20320" rIns="113792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600" kern="1200" dirty="0" err="1"/>
            <a:t>Industry</a:t>
          </a:r>
          <a:r>
            <a:rPr lang="pl-PL" sz="1600" kern="1200" dirty="0"/>
            <a:t> </a:t>
          </a:r>
          <a:r>
            <a:rPr lang="pl-PL" sz="1600" kern="1200" dirty="0" err="1"/>
            <a:t>needs</a:t>
          </a:r>
          <a:endParaRPr lang="pl-PL" sz="1600" kern="1200" dirty="0"/>
        </a:p>
      </dsp:txBody>
      <dsp:txXfrm>
        <a:off x="0" y="632100"/>
        <a:ext cx="2709581" cy="536572"/>
      </dsp:txXfrm>
    </dsp:sp>
    <dsp:sp modelId="{299B205E-3644-45DB-BAAE-FD1E131B2F02}">
      <dsp:nvSpPr>
        <dsp:cNvPr id="0" name=""/>
        <dsp:cNvSpPr/>
      </dsp:nvSpPr>
      <dsp:spPr>
        <a:xfrm>
          <a:off x="2709581" y="632100"/>
          <a:ext cx="2709581" cy="536572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20320" rIns="113792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600" kern="1200" dirty="0" err="1"/>
            <a:t>Students</a:t>
          </a:r>
          <a:r>
            <a:rPr lang="pl-PL" sz="1600" kern="1200" dirty="0"/>
            <a:t> </a:t>
          </a:r>
          <a:r>
            <a:rPr lang="pl-PL" sz="1600" kern="1200" dirty="0" err="1"/>
            <a:t>expectations</a:t>
          </a:r>
          <a:endParaRPr lang="pl-PL" sz="1600" kern="1200" dirty="0"/>
        </a:p>
      </dsp:txBody>
      <dsp:txXfrm>
        <a:off x="2709581" y="632100"/>
        <a:ext cx="2709581" cy="536572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FF24568-D45B-479B-A68B-88542A94BF24}">
      <dsp:nvSpPr>
        <dsp:cNvPr id="0" name=""/>
        <dsp:cNvSpPr/>
      </dsp:nvSpPr>
      <dsp:spPr>
        <a:xfrm>
          <a:off x="0" y="5333376"/>
          <a:ext cx="5419162" cy="116681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800" b="1" kern="1200" dirty="0"/>
            <a:t>IEM </a:t>
          </a:r>
          <a:r>
            <a:rPr lang="pl-PL" sz="1800" b="1" kern="1200" dirty="0" err="1"/>
            <a:t>programme</a:t>
          </a:r>
          <a:r>
            <a:rPr lang="pl-PL" sz="1800" b="1" kern="1200" dirty="0"/>
            <a:t> design</a:t>
          </a:r>
        </a:p>
      </dsp:txBody>
      <dsp:txXfrm>
        <a:off x="0" y="5333376"/>
        <a:ext cx="5419162" cy="630078"/>
      </dsp:txXfrm>
    </dsp:sp>
    <dsp:sp modelId="{3112F223-3403-43DE-9B18-A8AE77A1A2BE}">
      <dsp:nvSpPr>
        <dsp:cNvPr id="0" name=""/>
        <dsp:cNvSpPr/>
      </dsp:nvSpPr>
      <dsp:spPr>
        <a:xfrm>
          <a:off x="2646" y="5940119"/>
          <a:ext cx="1804623" cy="536733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20320" rIns="113792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600" kern="1200" dirty="0" err="1"/>
            <a:t>Number</a:t>
          </a:r>
          <a:r>
            <a:rPr lang="pl-PL" sz="1600" kern="1200" dirty="0"/>
            <a:t> of </a:t>
          </a:r>
          <a:r>
            <a:rPr lang="pl-PL" sz="1600" kern="1200" dirty="0" err="1"/>
            <a:t>semesters</a:t>
          </a:r>
          <a:endParaRPr lang="pl-PL" sz="1600" kern="1200" dirty="0"/>
        </a:p>
      </dsp:txBody>
      <dsp:txXfrm>
        <a:off x="2646" y="5940119"/>
        <a:ext cx="1804623" cy="536733"/>
      </dsp:txXfrm>
    </dsp:sp>
    <dsp:sp modelId="{E3EFB666-B007-4DB1-9899-2532CDA95C89}">
      <dsp:nvSpPr>
        <dsp:cNvPr id="0" name=""/>
        <dsp:cNvSpPr/>
      </dsp:nvSpPr>
      <dsp:spPr>
        <a:xfrm>
          <a:off x="1807269" y="5940119"/>
          <a:ext cx="1804623" cy="536733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20320" rIns="113792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600" kern="1200" dirty="0"/>
            <a:t>Total </a:t>
          </a:r>
          <a:r>
            <a:rPr lang="pl-PL" sz="1600" kern="1200" dirty="0" err="1"/>
            <a:t>number</a:t>
          </a:r>
          <a:r>
            <a:rPr lang="pl-PL" sz="1600" kern="1200" dirty="0"/>
            <a:t> of ECTS</a:t>
          </a:r>
        </a:p>
      </dsp:txBody>
      <dsp:txXfrm>
        <a:off x="1807269" y="5940119"/>
        <a:ext cx="1804623" cy="536733"/>
      </dsp:txXfrm>
    </dsp:sp>
    <dsp:sp modelId="{963AD4F4-1069-4B46-8512-13FA66F69989}">
      <dsp:nvSpPr>
        <dsp:cNvPr id="0" name=""/>
        <dsp:cNvSpPr/>
      </dsp:nvSpPr>
      <dsp:spPr>
        <a:xfrm>
          <a:off x="3611892" y="5940119"/>
          <a:ext cx="1804623" cy="536733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20320" rIns="113792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600" kern="1200" dirty="0" err="1"/>
            <a:t>Number</a:t>
          </a:r>
          <a:r>
            <a:rPr lang="pl-PL" sz="1600" kern="1200" dirty="0"/>
            <a:t> of ECTS per </a:t>
          </a:r>
          <a:r>
            <a:rPr lang="pl-PL" sz="1600" kern="1200" dirty="0" err="1"/>
            <a:t>cluster</a:t>
          </a:r>
          <a:endParaRPr lang="pl-PL" sz="1600" kern="1200" dirty="0"/>
        </a:p>
      </dsp:txBody>
      <dsp:txXfrm>
        <a:off x="3611892" y="5940119"/>
        <a:ext cx="1804623" cy="536733"/>
      </dsp:txXfrm>
    </dsp:sp>
    <dsp:sp modelId="{FBBCCBE5-391E-4CA1-B4D3-47FE346AFCD9}">
      <dsp:nvSpPr>
        <dsp:cNvPr id="0" name=""/>
        <dsp:cNvSpPr/>
      </dsp:nvSpPr>
      <dsp:spPr>
        <a:xfrm rot="10800000">
          <a:off x="0" y="3556321"/>
          <a:ext cx="5419162" cy="1794557"/>
        </a:xfrm>
        <a:prstGeom prst="upArrowCallou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800" b="1" kern="1200" dirty="0"/>
            <a:t>Knowledge and </a:t>
          </a:r>
          <a:r>
            <a:rPr lang="pl-PL" sz="1800" b="1" kern="1200" dirty="0" err="1"/>
            <a:t>Skills</a:t>
          </a:r>
          <a:r>
            <a:rPr lang="pl-PL" sz="1800" b="1" kern="1200" dirty="0"/>
            <a:t> </a:t>
          </a:r>
          <a:r>
            <a:rPr lang="pl-PL" sz="1800" b="1" kern="1200" dirty="0" err="1"/>
            <a:t>Clusters</a:t>
          </a:r>
          <a:r>
            <a:rPr lang="pl-PL" sz="1800" b="1" kern="1200" dirty="0"/>
            <a:t> </a:t>
          </a:r>
          <a:r>
            <a:rPr lang="pl-PL" sz="1800" b="1" kern="1200" dirty="0" err="1"/>
            <a:t>exploration</a:t>
          </a:r>
          <a:endParaRPr lang="pl-PL" sz="1800" b="1" kern="1200" dirty="0"/>
        </a:p>
      </dsp:txBody>
      <dsp:txXfrm rot="-10800000">
        <a:off x="0" y="3556321"/>
        <a:ext cx="5419162" cy="629889"/>
      </dsp:txXfrm>
    </dsp:sp>
    <dsp:sp modelId="{5C38A934-A585-436B-A4B1-A80B035EF811}">
      <dsp:nvSpPr>
        <dsp:cNvPr id="0" name=""/>
        <dsp:cNvSpPr/>
      </dsp:nvSpPr>
      <dsp:spPr>
        <a:xfrm>
          <a:off x="0" y="4186211"/>
          <a:ext cx="1354790" cy="536572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20320" rIns="113792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600" kern="1200" dirty="0" err="1"/>
            <a:t>Poliba</a:t>
          </a:r>
          <a:r>
            <a:rPr lang="pl-PL" sz="1600" kern="1200" dirty="0"/>
            <a:t> </a:t>
          </a:r>
        </a:p>
      </dsp:txBody>
      <dsp:txXfrm>
        <a:off x="0" y="4186211"/>
        <a:ext cx="1354790" cy="536572"/>
      </dsp:txXfrm>
    </dsp:sp>
    <dsp:sp modelId="{F7724D47-D33F-424F-97E3-62D9F40E7985}">
      <dsp:nvSpPr>
        <dsp:cNvPr id="0" name=""/>
        <dsp:cNvSpPr/>
      </dsp:nvSpPr>
      <dsp:spPr>
        <a:xfrm>
          <a:off x="1354790" y="4186211"/>
          <a:ext cx="1354790" cy="536572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20320" rIns="113792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600" kern="1200" dirty="0"/>
            <a:t>UPM</a:t>
          </a:r>
        </a:p>
      </dsp:txBody>
      <dsp:txXfrm>
        <a:off x="1354790" y="4186211"/>
        <a:ext cx="1354790" cy="536572"/>
      </dsp:txXfrm>
    </dsp:sp>
    <dsp:sp modelId="{1DE26674-D19B-4AE8-A2BE-E6DEBCF23C58}">
      <dsp:nvSpPr>
        <dsp:cNvPr id="0" name=""/>
        <dsp:cNvSpPr/>
      </dsp:nvSpPr>
      <dsp:spPr>
        <a:xfrm>
          <a:off x="2709581" y="4186211"/>
          <a:ext cx="1354790" cy="536572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20320" rIns="113792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600" kern="1200" dirty="0" err="1"/>
            <a:t>Liu</a:t>
          </a:r>
          <a:endParaRPr lang="pl-PL" sz="1600" kern="1200" dirty="0"/>
        </a:p>
      </dsp:txBody>
      <dsp:txXfrm>
        <a:off x="2709581" y="4186211"/>
        <a:ext cx="1354790" cy="536572"/>
      </dsp:txXfrm>
    </dsp:sp>
    <dsp:sp modelId="{2E3D877B-2D1B-451D-8368-703097BC95E5}">
      <dsp:nvSpPr>
        <dsp:cNvPr id="0" name=""/>
        <dsp:cNvSpPr/>
      </dsp:nvSpPr>
      <dsp:spPr>
        <a:xfrm>
          <a:off x="4064371" y="4186211"/>
          <a:ext cx="1354790" cy="536572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20320" rIns="113792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600" kern="1200" dirty="0"/>
            <a:t>PUT</a:t>
          </a:r>
        </a:p>
      </dsp:txBody>
      <dsp:txXfrm>
        <a:off x="4064371" y="4186211"/>
        <a:ext cx="1354790" cy="536572"/>
      </dsp:txXfrm>
    </dsp:sp>
    <dsp:sp modelId="{D32877D8-F93E-4F9B-9154-2529C511FDDA}">
      <dsp:nvSpPr>
        <dsp:cNvPr id="0" name=""/>
        <dsp:cNvSpPr/>
      </dsp:nvSpPr>
      <dsp:spPr>
        <a:xfrm rot="10800000">
          <a:off x="0" y="1779266"/>
          <a:ext cx="5419162" cy="1794557"/>
        </a:xfrm>
        <a:prstGeom prst="upArrowCallou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800" b="1" kern="1200" dirty="0"/>
            <a:t>Knowledge and </a:t>
          </a:r>
          <a:r>
            <a:rPr lang="pl-PL" sz="1800" b="1" kern="1200" dirty="0" err="1"/>
            <a:t>Skills</a:t>
          </a:r>
          <a:r>
            <a:rPr lang="pl-PL" sz="1800" b="1" kern="1200" dirty="0"/>
            <a:t> </a:t>
          </a:r>
          <a:r>
            <a:rPr lang="pl-PL" sz="1800" b="1" kern="1200" dirty="0" err="1"/>
            <a:t>Clusters</a:t>
          </a:r>
          <a:r>
            <a:rPr lang="pl-PL" sz="1800" b="1" kern="1200" dirty="0"/>
            <a:t> </a:t>
          </a:r>
          <a:r>
            <a:rPr lang="pl-PL" sz="1800" b="1" kern="1200" dirty="0" err="1"/>
            <a:t>definition</a:t>
          </a:r>
          <a:r>
            <a:rPr lang="pl-PL" sz="1800" b="1" kern="1200" dirty="0"/>
            <a:t> </a:t>
          </a:r>
        </a:p>
      </dsp:txBody>
      <dsp:txXfrm rot="-10800000">
        <a:off x="0" y="1779266"/>
        <a:ext cx="5419162" cy="629889"/>
      </dsp:txXfrm>
    </dsp:sp>
    <dsp:sp modelId="{67C5BDB5-1494-42A7-9D46-FC7FD586EE77}">
      <dsp:nvSpPr>
        <dsp:cNvPr id="0" name=""/>
        <dsp:cNvSpPr/>
      </dsp:nvSpPr>
      <dsp:spPr>
        <a:xfrm>
          <a:off x="0" y="2409155"/>
          <a:ext cx="1354790" cy="536572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20320" rIns="113792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600" kern="1200" dirty="0"/>
            <a:t>Knowledge, </a:t>
          </a:r>
          <a:r>
            <a:rPr lang="pl-PL" sz="1600" kern="1200" dirty="0" err="1"/>
            <a:t>Skills</a:t>
          </a:r>
          <a:r>
            <a:rPr lang="pl-PL" sz="1600" kern="1200" dirty="0"/>
            <a:t>, </a:t>
          </a:r>
          <a:r>
            <a:rPr lang="pl-PL" sz="1600" kern="1200" dirty="0" err="1"/>
            <a:t>Competences</a:t>
          </a:r>
          <a:endParaRPr lang="pl-PL" sz="1600" kern="1200" dirty="0"/>
        </a:p>
      </dsp:txBody>
      <dsp:txXfrm>
        <a:off x="0" y="2409155"/>
        <a:ext cx="1354790" cy="536572"/>
      </dsp:txXfrm>
    </dsp:sp>
    <dsp:sp modelId="{FBE85D17-1A6E-4FAA-868E-F2DDE7A7102F}">
      <dsp:nvSpPr>
        <dsp:cNvPr id="0" name=""/>
        <dsp:cNvSpPr/>
      </dsp:nvSpPr>
      <dsp:spPr>
        <a:xfrm>
          <a:off x="1354790" y="2409155"/>
          <a:ext cx="1354790" cy="536572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20320" rIns="113792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600" kern="1200" dirty="0" err="1"/>
            <a:t>Soft</a:t>
          </a:r>
          <a:r>
            <a:rPr lang="pl-PL" sz="1600" kern="1200" dirty="0"/>
            <a:t> </a:t>
          </a:r>
          <a:r>
            <a:rPr lang="pl-PL" sz="1600" kern="1200" dirty="0" err="1"/>
            <a:t>Skills</a:t>
          </a:r>
          <a:endParaRPr lang="pl-PL" sz="1600" kern="1200" dirty="0"/>
        </a:p>
      </dsp:txBody>
      <dsp:txXfrm>
        <a:off x="1354790" y="2409155"/>
        <a:ext cx="1354790" cy="536572"/>
      </dsp:txXfrm>
    </dsp:sp>
    <dsp:sp modelId="{E9B9B350-61EA-46F0-8DF1-85F0C383519C}">
      <dsp:nvSpPr>
        <dsp:cNvPr id="0" name=""/>
        <dsp:cNvSpPr/>
      </dsp:nvSpPr>
      <dsp:spPr>
        <a:xfrm>
          <a:off x="2709581" y="2409155"/>
          <a:ext cx="1354790" cy="536572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20320" rIns="113792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600" kern="1200" dirty="0"/>
            <a:t>Digital Technologies</a:t>
          </a:r>
        </a:p>
      </dsp:txBody>
      <dsp:txXfrm>
        <a:off x="2709581" y="2409155"/>
        <a:ext cx="1354790" cy="536572"/>
      </dsp:txXfrm>
    </dsp:sp>
    <dsp:sp modelId="{31799105-A8D7-430C-944C-722D2621451A}">
      <dsp:nvSpPr>
        <dsp:cNvPr id="0" name=""/>
        <dsp:cNvSpPr/>
      </dsp:nvSpPr>
      <dsp:spPr>
        <a:xfrm>
          <a:off x="4064371" y="2409155"/>
          <a:ext cx="1354790" cy="536572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20320" rIns="113792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600" kern="1200" dirty="0" err="1"/>
            <a:t>Analytical</a:t>
          </a:r>
          <a:r>
            <a:rPr lang="pl-PL" sz="1600" kern="1200" dirty="0"/>
            <a:t> </a:t>
          </a:r>
          <a:r>
            <a:rPr lang="pl-PL" sz="1600" kern="1200" dirty="0" err="1"/>
            <a:t>Skills</a:t>
          </a:r>
          <a:endParaRPr lang="pl-PL" sz="1600" kern="1200" dirty="0"/>
        </a:p>
      </dsp:txBody>
      <dsp:txXfrm>
        <a:off x="4064371" y="2409155"/>
        <a:ext cx="1354790" cy="536572"/>
      </dsp:txXfrm>
    </dsp:sp>
    <dsp:sp modelId="{CA784B9C-BE80-4F56-B518-F943EBD8E8E0}">
      <dsp:nvSpPr>
        <dsp:cNvPr id="0" name=""/>
        <dsp:cNvSpPr/>
      </dsp:nvSpPr>
      <dsp:spPr>
        <a:xfrm rot="10800000">
          <a:off x="0" y="2210"/>
          <a:ext cx="5419162" cy="1794557"/>
        </a:xfrm>
        <a:prstGeom prst="upArrowCallou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800" b="1" kern="1200" dirty="0" err="1"/>
            <a:t>BoK</a:t>
          </a:r>
          <a:r>
            <a:rPr lang="pl-PL" sz="1800" b="1" kern="1200" dirty="0"/>
            <a:t> </a:t>
          </a:r>
          <a:r>
            <a:rPr lang="pl-PL" sz="1800" b="1" kern="1200" dirty="0" err="1"/>
            <a:t>analysis</a:t>
          </a:r>
          <a:endParaRPr lang="pl-PL" sz="1800" b="1" kern="1200" dirty="0"/>
        </a:p>
      </dsp:txBody>
      <dsp:txXfrm rot="-10800000">
        <a:off x="0" y="2210"/>
        <a:ext cx="5419162" cy="629889"/>
      </dsp:txXfrm>
    </dsp:sp>
    <dsp:sp modelId="{1DD014FE-1F18-4A96-9446-59A9E0006B57}">
      <dsp:nvSpPr>
        <dsp:cNvPr id="0" name=""/>
        <dsp:cNvSpPr/>
      </dsp:nvSpPr>
      <dsp:spPr>
        <a:xfrm>
          <a:off x="0" y="632100"/>
          <a:ext cx="2709581" cy="536572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20320" rIns="113792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600" kern="1200" dirty="0" err="1"/>
            <a:t>Industry</a:t>
          </a:r>
          <a:r>
            <a:rPr lang="pl-PL" sz="1600" kern="1200" dirty="0"/>
            <a:t> </a:t>
          </a:r>
          <a:r>
            <a:rPr lang="pl-PL" sz="1600" kern="1200" dirty="0" err="1"/>
            <a:t>needs</a:t>
          </a:r>
          <a:endParaRPr lang="pl-PL" sz="1600" kern="1200" dirty="0"/>
        </a:p>
      </dsp:txBody>
      <dsp:txXfrm>
        <a:off x="0" y="632100"/>
        <a:ext cx="2709581" cy="536572"/>
      </dsp:txXfrm>
    </dsp:sp>
    <dsp:sp modelId="{299B205E-3644-45DB-BAAE-FD1E131B2F02}">
      <dsp:nvSpPr>
        <dsp:cNvPr id="0" name=""/>
        <dsp:cNvSpPr/>
      </dsp:nvSpPr>
      <dsp:spPr>
        <a:xfrm>
          <a:off x="2709581" y="632100"/>
          <a:ext cx="2709581" cy="536572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20320" rIns="113792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600" kern="1200" dirty="0" err="1"/>
            <a:t>Students</a:t>
          </a:r>
          <a:r>
            <a:rPr lang="pl-PL" sz="1600" kern="1200" dirty="0"/>
            <a:t> </a:t>
          </a:r>
          <a:r>
            <a:rPr lang="pl-PL" sz="1600" kern="1200" dirty="0" err="1"/>
            <a:t>expectations</a:t>
          </a:r>
          <a:endParaRPr lang="pl-PL" sz="1600" kern="1200" dirty="0"/>
        </a:p>
      </dsp:txBody>
      <dsp:txXfrm>
        <a:off x="2709581" y="632100"/>
        <a:ext cx="2709581" cy="536572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FF24568-D45B-479B-A68B-88542A94BF24}">
      <dsp:nvSpPr>
        <dsp:cNvPr id="0" name=""/>
        <dsp:cNvSpPr/>
      </dsp:nvSpPr>
      <dsp:spPr>
        <a:xfrm>
          <a:off x="0" y="5333376"/>
          <a:ext cx="5419162" cy="116681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800" b="1" kern="1200" dirty="0"/>
            <a:t>IEM </a:t>
          </a:r>
          <a:r>
            <a:rPr lang="pl-PL" sz="1800" b="1" kern="1200" dirty="0" err="1"/>
            <a:t>programme</a:t>
          </a:r>
          <a:r>
            <a:rPr lang="pl-PL" sz="1800" b="1" kern="1200" dirty="0"/>
            <a:t> design</a:t>
          </a:r>
        </a:p>
      </dsp:txBody>
      <dsp:txXfrm>
        <a:off x="0" y="5333376"/>
        <a:ext cx="5419162" cy="630078"/>
      </dsp:txXfrm>
    </dsp:sp>
    <dsp:sp modelId="{3112F223-3403-43DE-9B18-A8AE77A1A2BE}">
      <dsp:nvSpPr>
        <dsp:cNvPr id="0" name=""/>
        <dsp:cNvSpPr/>
      </dsp:nvSpPr>
      <dsp:spPr>
        <a:xfrm>
          <a:off x="2646" y="5940119"/>
          <a:ext cx="1804623" cy="536733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20320" rIns="113792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600" kern="1200" dirty="0" err="1"/>
            <a:t>Number</a:t>
          </a:r>
          <a:r>
            <a:rPr lang="pl-PL" sz="1600" kern="1200" dirty="0"/>
            <a:t> of </a:t>
          </a:r>
          <a:r>
            <a:rPr lang="pl-PL" sz="1600" kern="1200" dirty="0" err="1"/>
            <a:t>semesters</a:t>
          </a:r>
          <a:endParaRPr lang="pl-PL" sz="1600" kern="1200" dirty="0"/>
        </a:p>
      </dsp:txBody>
      <dsp:txXfrm>
        <a:off x="2646" y="5940119"/>
        <a:ext cx="1804623" cy="536733"/>
      </dsp:txXfrm>
    </dsp:sp>
    <dsp:sp modelId="{E3EFB666-B007-4DB1-9899-2532CDA95C89}">
      <dsp:nvSpPr>
        <dsp:cNvPr id="0" name=""/>
        <dsp:cNvSpPr/>
      </dsp:nvSpPr>
      <dsp:spPr>
        <a:xfrm>
          <a:off x="1807269" y="5940119"/>
          <a:ext cx="1804623" cy="536733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20320" rIns="113792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600" kern="1200" dirty="0"/>
            <a:t>Total </a:t>
          </a:r>
          <a:r>
            <a:rPr lang="pl-PL" sz="1600" kern="1200" dirty="0" err="1"/>
            <a:t>number</a:t>
          </a:r>
          <a:r>
            <a:rPr lang="pl-PL" sz="1600" kern="1200" dirty="0"/>
            <a:t> of ECTS</a:t>
          </a:r>
        </a:p>
      </dsp:txBody>
      <dsp:txXfrm>
        <a:off x="1807269" y="5940119"/>
        <a:ext cx="1804623" cy="536733"/>
      </dsp:txXfrm>
    </dsp:sp>
    <dsp:sp modelId="{963AD4F4-1069-4B46-8512-13FA66F69989}">
      <dsp:nvSpPr>
        <dsp:cNvPr id="0" name=""/>
        <dsp:cNvSpPr/>
      </dsp:nvSpPr>
      <dsp:spPr>
        <a:xfrm>
          <a:off x="3611892" y="5940119"/>
          <a:ext cx="1804623" cy="536733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20320" rIns="113792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600" kern="1200" dirty="0" err="1"/>
            <a:t>Number</a:t>
          </a:r>
          <a:r>
            <a:rPr lang="pl-PL" sz="1600" kern="1200" dirty="0"/>
            <a:t> of ECTS per </a:t>
          </a:r>
          <a:r>
            <a:rPr lang="pl-PL" sz="1600" kern="1200" dirty="0" err="1"/>
            <a:t>cluster</a:t>
          </a:r>
          <a:endParaRPr lang="pl-PL" sz="1600" kern="1200" dirty="0"/>
        </a:p>
      </dsp:txBody>
      <dsp:txXfrm>
        <a:off x="3611892" y="5940119"/>
        <a:ext cx="1804623" cy="536733"/>
      </dsp:txXfrm>
    </dsp:sp>
    <dsp:sp modelId="{FBBCCBE5-391E-4CA1-B4D3-47FE346AFCD9}">
      <dsp:nvSpPr>
        <dsp:cNvPr id="0" name=""/>
        <dsp:cNvSpPr/>
      </dsp:nvSpPr>
      <dsp:spPr>
        <a:xfrm rot="10800000">
          <a:off x="0" y="3556321"/>
          <a:ext cx="5419162" cy="1794557"/>
        </a:xfrm>
        <a:prstGeom prst="upArrowCallou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800" b="1" kern="1200" dirty="0"/>
            <a:t>Knowledge and </a:t>
          </a:r>
          <a:r>
            <a:rPr lang="pl-PL" sz="1800" b="1" kern="1200" dirty="0" err="1"/>
            <a:t>Skills</a:t>
          </a:r>
          <a:r>
            <a:rPr lang="pl-PL" sz="1800" b="1" kern="1200" dirty="0"/>
            <a:t> </a:t>
          </a:r>
          <a:r>
            <a:rPr lang="pl-PL" sz="1800" b="1" kern="1200" dirty="0" err="1"/>
            <a:t>Clusters</a:t>
          </a:r>
          <a:r>
            <a:rPr lang="pl-PL" sz="1800" b="1" kern="1200" dirty="0"/>
            <a:t> </a:t>
          </a:r>
          <a:r>
            <a:rPr lang="pl-PL" sz="1800" b="1" kern="1200" dirty="0" err="1"/>
            <a:t>exploration</a:t>
          </a:r>
          <a:endParaRPr lang="pl-PL" sz="1800" b="1" kern="1200" dirty="0"/>
        </a:p>
      </dsp:txBody>
      <dsp:txXfrm rot="-10800000">
        <a:off x="0" y="3556321"/>
        <a:ext cx="5419162" cy="629889"/>
      </dsp:txXfrm>
    </dsp:sp>
    <dsp:sp modelId="{5C38A934-A585-436B-A4B1-A80B035EF811}">
      <dsp:nvSpPr>
        <dsp:cNvPr id="0" name=""/>
        <dsp:cNvSpPr/>
      </dsp:nvSpPr>
      <dsp:spPr>
        <a:xfrm>
          <a:off x="0" y="4186211"/>
          <a:ext cx="1354790" cy="536572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20320" rIns="113792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600" kern="1200" dirty="0" err="1"/>
            <a:t>Poliba</a:t>
          </a:r>
          <a:r>
            <a:rPr lang="pl-PL" sz="1600" kern="1200" dirty="0"/>
            <a:t> </a:t>
          </a:r>
        </a:p>
      </dsp:txBody>
      <dsp:txXfrm>
        <a:off x="0" y="4186211"/>
        <a:ext cx="1354790" cy="536572"/>
      </dsp:txXfrm>
    </dsp:sp>
    <dsp:sp modelId="{F7724D47-D33F-424F-97E3-62D9F40E7985}">
      <dsp:nvSpPr>
        <dsp:cNvPr id="0" name=""/>
        <dsp:cNvSpPr/>
      </dsp:nvSpPr>
      <dsp:spPr>
        <a:xfrm>
          <a:off x="1354790" y="4186211"/>
          <a:ext cx="1354790" cy="536572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20320" rIns="113792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600" kern="1200" dirty="0"/>
            <a:t>UPM</a:t>
          </a:r>
        </a:p>
      </dsp:txBody>
      <dsp:txXfrm>
        <a:off x="1354790" y="4186211"/>
        <a:ext cx="1354790" cy="536572"/>
      </dsp:txXfrm>
    </dsp:sp>
    <dsp:sp modelId="{1DE26674-D19B-4AE8-A2BE-E6DEBCF23C58}">
      <dsp:nvSpPr>
        <dsp:cNvPr id="0" name=""/>
        <dsp:cNvSpPr/>
      </dsp:nvSpPr>
      <dsp:spPr>
        <a:xfrm>
          <a:off x="2709581" y="4186211"/>
          <a:ext cx="1354790" cy="536572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20320" rIns="113792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600" kern="1200" dirty="0" err="1"/>
            <a:t>Liu</a:t>
          </a:r>
          <a:endParaRPr lang="pl-PL" sz="1600" kern="1200" dirty="0"/>
        </a:p>
      </dsp:txBody>
      <dsp:txXfrm>
        <a:off x="2709581" y="4186211"/>
        <a:ext cx="1354790" cy="536572"/>
      </dsp:txXfrm>
    </dsp:sp>
    <dsp:sp modelId="{2E3D877B-2D1B-451D-8368-703097BC95E5}">
      <dsp:nvSpPr>
        <dsp:cNvPr id="0" name=""/>
        <dsp:cNvSpPr/>
      </dsp:nvSpPr>
      <dsp:spPr>
        <a:xfrm>
          <a:off x="4064371" y="4186211"/>
          <a:ext cx="1354790" cy="536572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20320" rIns="113792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600" kern="1200" dirty="0"/>
            <a:t>PUT</a:t>
          </a:r>
        </a:p>
      </dsp:txBody>
      <dsp:txXfrm>
        <a:off x="4064371" y="4186211"/>
        <a:ext cx="1354790" cy="536572"/>
      </dsp:txXfrm>
    </dsp:sp>
    <dsp:sp modelId="{D32877D8-F93E-4F9B-9154-2529C511FDDA}">
      <dsp:nvSpPr>
        <dsp:cNvPr id="0" name=""/>
        <dsp:cNvSpPr/>
      </dsp:nvSpPr>
      <dsp:spPr>
        <a:xfrm rot="10800000">
          <a:off x="0" y="1779266"/>
          <a:ext cx="5419162" cy="1794557"/>
        </a:xfrm>
        <a:prstGeom prst="upArrowCallou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800" b="1" kern="1200" dirty="0"/>
            <a:t>Knowledge and </a:t>
          </a:r>
          <a:r>
            <a:rPr lang="pl-PL" sz="1800" b="1" kern="1200" dirty="0" err="1"/>
            <a:t>Skills</a:t>
          </a:r>
          <a:r>
            <a:rPr lang="pl-PL" sz="1800" b="1" kern="1200" dirty="0"/>
            <a:t> </a:t>
          </a:r>
          <a:r>
            <a:rPr lang="pl-PL" sz="1800" b="1" kern="1200" dirty="0" err="1"/>
            <a:t>Clusters</a:t>
          </a:r>
          <a:r>
            <a:rPr lang="pl-PL" sz="1800" b="1" kern="1200" dirty="0"/>
            <a:t> </a:t>
          </a:r>
          <a:r>
            <a:rPr lang="pl-PL" sz="1800" b="1" kern="1200" dirty="0" err="1"/>
            <a:t>definition</a:t>
          </a:r>
          <a:r>
            <a:rPr lang="pl-PL" sz="1800" b="1" kern="1200" dirty="0"/>
            <a:t> </a:t>
          </a:r>
        </a:p>
      </dsp:txBody>
      <dsp:txXfrm rot="-10800000">
        <a:off x="0" y="1779266"/>
        <a:ext cx="5419162" cy="629889"/>
      </dsp:txXfrm>
    </dsp:sp>
    <dsp:sp modelId="{67C5BDB5-1494-42A7-9D46-FC7FD586EE77}">
      <dsp:nvSpPr>
        <dsp:cNvPr id="0" name=""/>
        <dsp:cNvSpPr/>
      </dsp:nvSpPr>
      <dsp:spPr>
        <a:xfrm>
          <a:off x="0" y="2409155"/>
          <a:ext cx="1354790" cy="536572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20320" rIns="113792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600" kern="1200" dirty="0"/>
            <a:t>Knowledge, </a:t>
          </a:r>
          <a:r>
            <a:rPr lang="pl-PL" sz="1600" kern="1200" dirty="0" err="1"/>
            <a:t>Skills</a:t>
          </a:r>
          <a:r>
            <a:rPr lang="pl-PL" sz="1600" kern="1200" dirty="0"/>
            <a:t>, </a:t>
          </a:r>
          <a:r>
            <a:rPr lang="pl-PL" sz="1600" kern="1200" dirty="0" err="1"/>
            <a:t>Competences</a:t>
          </a:r>
          <a:endParaRPr lang="pl-PL" sz="1600" kern="1200" dirty="0"/>
        </a:p>
      </dsp:txBody>
      <dsp:txXfrm>
        <a:off x="0" y="2409155"/>
        <a:ext cx="1354790" cy="536572"/>
      </dsp:txXfrm>
    </dsp:sp>
    <dsp:sp modelId="{FBE85D17-1A6E-4FAA-868E-F2DDE7A7102F}">
      <dsp:nvSpPr>
        <dsp:cNvPr id="0" name=""/>
        <dsp:cNvSpPr/>
      </dsp:nvSpPr>
      <dsp:spPr>
        <a:xfrm>
          <a:off x="1354790" y="2409155"/>
          <a:ext cx="1354790" cy="536572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20320" rIns="113792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600" kern="1200" dirty="0" err="1"/>
            <a:t>Soft</a:t>
          </a:r>
          <a:r>
            <a:rPr lang="pl-PL" sz="1600" kern="1200" dirty="0"/>
            <a:t> </a:t>
          </a:r>
          <a:r>
            <a:rPr lang="pl-PL" sz="1600" kern="1200" dirty="0" err="1"/>
            <a:t>Skills</a:t>
          </a:r>
          <a:endParaRPr lang="pl-PL" sz="1600" kern="1200" dirty="0"/>
        </a:p>
      </dsp:txBody>
      <dsp:txXfrm>
        <a:off x="1354790" y="2409155"/>
        <a:ext cx="1354790" cy="536572"/>
      </dsp:txXfrm>
    </dsp:sp>
    <dsp:sp modelId="{E9B9B350-61EA-46F0-8DF1-85F0C383519C}">
      <dsp:nvSpPr>
        <dsp:cNvPr id="0" name=""/>
        <dsp:cNvSpPr/>
      </dsp:nvSpPr>
      <dsp:spPr>
        <a:xfrm>
          <a:off x="2709581" y="2409155"/>
          <a:ext cx="1354790" cy="536572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20320" rIns="113792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600" kern="1200" dirty="0"/>
            <a:t>Digital Technologies</a:t>
          </a:r>
        </a:p>
      </dsp:txBody>
      <dsp:txXfrm>
        <a:off x="2709581" y="2409155"/>
        <a:ext cx="1354790" cy="536572"/>
      </dsp:txXfrm>
    </dsp:sp>
    <dsp:sp modelId="{31799105-A8D7-430C-944C-722D2621451A}">
      <dsp:nvSpPr>
        <dsp:cNvPr id="0" name=""/>
        <dsp:cNvSpPr/>
      </dsp:nvSpPr>
      <dsp:spPr>
        <a:xfrm>
          <a:off x="4064371" y="2409155"/>
          <a:ext cx="1354790" cy="536572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20320" rIns="113792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600" kern="1200" dirty="0" err="1"/>
            <a:t>Analytical</a:t>
          </a:r>
          <a:r>
            <a:rPr lang="pl-PL" sz="1600" kern="1200" dirty="0"/>
            <a:t> </a:t>
          </a:r>
          <a:r>
            <a:rPr lang="pl-PL" sz="1600" kern="1200" dirty="0" err="1"/>
            <a:t>Skills</a:t>
          </a:r>
          <a:endParaRPr lang="pl-PL" sz="1600" kern="1200" dirty="0"/>
        </a:p>
      </dsp:txBody>
      <dsp:txXfrm>
        <a:off x="4064371" y="2409155"/>
        <a:ext cx="1354790" cy="536572"/>
      </dsp:txXfrm>
    </dsp:sp>
    <dsp:sp modelId="{CA784B9C-BE80-4F56-B518-F943EBD8E8E0}">
      <dsp:nvSpPr>
        <dsp:cNvPr id="0" name=""/>
        <dsp:cNvSpPr/>
      </dsp:nvSpPr>
      <dsp:spPr>
        <a:xfrm rot="10800000">
          <a:off x="0" y="2210"/>
          <a:ext cx="5419162" cy="1794557"/>
        </a:xfrm>
        <a:prstGeom prst="upArrowCallou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800" b="1" kern="1200" dirty="0" err="1"/>
            <a:t>BoK</a:t>
          </a:r>
          <a:r>
            <a:rPr lang="pl-PL" sz="1800" b="1" kern="1200" dirty="0"/>
            <a:t> </a:t>
          </a:r>
          <a:r>
            <a:rPr lang="pl-PL" sz="1800" b="1" kern="1200" dirty="0" err="1"/>
            <a:t>analysis</a:t>
          </a:r>
          <a:endParaRPr lang="pl-PL" sz="1800" b="1" kern="1200" dirty="0"/>
        </a:p>
      </dsp:txBody>
      <dsp:txXfrm rot="-10800000">
        <a:off x="0" y="2210"/>
        <a:ext cx="5419162" cy="629889"/>
      </dsp:txXfrm>
    </dsp:sp>
    <dsp:sp modelId="{1DD014FE-1F18-4A96-9446-59A9E0006B57}">
      <dsp:nvSpPr>
        <dsp:cNvPr id="0" name=""/>
        <dsp:cNvSpPr/>
      </dsp:nvSpPr>
      <dsp:spPr>
        <a:xfrm>
          <a:off x="0" y="632100"/>
          <a:ext cx="2709581" cy="536572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20320" rIns="113792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600" kern="1200" dirty="0" err="1"/>
            <a:t>Industry</a:t>
          </a:r>
          <a:r>
            <a:rPr lang="pl-PL" sz="1600" kern="1200" dirty="0"/>
            <a:t> </a:t>
          </a:r>
          <a:r>
            <a:rPr lang="pl-PL" sz="1600" kern="1200" dirty="0" err="1"/>
            <a:t>needs</a:t>
          </a:r>
          <a:endParaRPr lang="pl-PL" sz="1600" kern="1200" dirty="0"/>
        </a:p>
      </dsp:txBody>
      <dsp:txXfrm>
        <a:off x="0" y="632100"/>
        <a:ext cx="2709581" cy="536572"/>
      </dsp:txXfrm>
    </dsp:sp>
    <dsp:sp modelId="{299B205E-3644-45DB-BAAE-FD1E131B2F02}">
      <dsp:nvSpPr>
        <dsp:cNvPr id="0" name=""/>
        <dsp:cNvSpPr/>
      </dsp:nvSpPr>
      <dsp:spPr>
        <a:xfrm>
          <a:off x="2709581" y="632100"/>
          <a:ext cx="2709581" cy="536572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20320" rIns="113792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600" kern="1200" dirty="0" err="1"/>
            <a:t>Students</a:t>
          </a:r>
          <a:r>
            <a:rPr lang="pl-PL" sz="1600" kern="1200" dirty="0"/>
            <a:t> </a:t>
          </a:r>
          <a:r>
            <a:rPr lang="pl-PL" sz="1600" kern="1200" dirty="0" err="1"/>
            <a:t>expectations</a:t>
          </a:r>
          <a:endParaRPr lang="pl-PL" sz="1600" kern="1200" dirty="0"/>
        </a:p>
      </dsp:txBody>
      <dsp:txXfrm>
        <a:off x="2709581" y="632100"/>
        <a:ext cx="2709581" cy="536572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FF24568-D45B-479B-A68B-88542A94BF24}">
      <dsp:nvSpPr>
        <dsp:cNvPr id="0" name=""/>
        <dsp:cNvSpPr/>
      </dsp:nvSpPr>
      <dsp:spPr>
        <a:xfrm>
          <a:off x="0" y="5333376"/>
          <a:ext cx="5419162" cy="116681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800" b="1" kern="1200" dirty="0"/>
            <a:t>IEM </a:t>
          </a:r>
          <a:r>
            <a:rPr lang="pl-PL" sz="1800" b="1" kern="1200" dirty="0" err="1"/>
            <a:t>programme</a:t>
          </a:r>
          <a:r>
            <a:rPr lang="pl-PL" sz="1800" b="1" kern="1200" dirty="0"/>
            <a:t> design</a:t>
          </a:r>
        </a:p>
      </dsp:txBody>
      <dsp:txXfrm>
        <a:off x="0" y="5333376"/>
        <a:ext cx="5419162" cy="630078"/>
      </dsp:txXfrm>
    </dsp:sp>
    <dsp:sp modelId="{3112F223-3403-43DE-9B18-A8AE77A1A2BE}">
      <dsp:nvSpPr>
        <dsp:cNvPr id="0" name=""/>
        <dsp:cNvSpPr/>
      </dsp:nvSpPr>
      <dsp:spPr>
        <a:xfrm>
          <a:off x="2646" y="5940119"/>
          <a:ext cx="1804623" cy="536733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20320" rIns="113792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600" kern="1200" dirty="0" err="1"/>
            <a:t>Number</a:t>
          </a:r>
          <a:r>
            <a:rPr lang="pl-PL" sz="1600" kern="1200" dirty="0"/>
            <a:t> of </a:t>
          </a:r>
          <a:r>
            <a:rPr lang="pl-PL" sz="1600" kern="1200" dirty="0" err="1"/>
            <a:t>semesters</a:t>
          </a:r>
          <a:endParaRPr lang="pl-PL" sz="1600" kern="1200" dirty="0"/>
        </a:p>
      </dsp:txBody>
      <dsp:txXfrm>
        <a:off x="2646" y="5940119"/>
        <a:ext cx="1804623" cy="536733"/>
      </dsp:txXfrm>
    </dsp:sp>
    <dsp:sp modelId="{E3EFB666-B007-4DB1-9899-2532CDA95C89}">
      <dsp:nvSpPr>
        <dsp:cNvPr id="0" name=""/>
        <dsp:cNvSpPr/>
      </dsp:nvSpPr>
      <dsp:spPr>
        <a:xfrm>
          <a:off x="1807269" y="5940119"/>
          <a:ext cx="1804623" cy="536733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20320" rIns="113792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600" kern="1200" dirty="0"/>
            <a:t>Total </a:t>
          </a:r>
          <a:r>
            <a:rPr lang="pl-PL" sz="1600" kern="1200" dirty="0" err="1"/>
            <a:t>number</a:t>
          </a:r>
          <a:r>
            <a:rPr lang="pl-PL" sz="1600" kern="1200" dirty="0"/>
            <a:t> of ECTS</a:t>
          </a:r>
        </a:p>
      </dsp:txBody>
      <dsp:txXfrm>
        <a:off x="1807269" y="5940119"/>
        <a:ext cx="1804623" cy="536733"/>
      </dsp:txXfrm>
    </dsp:sp>
    <dsp:sp modelId="{963AD4F4-1069-4B46-8512-13FA66F69989}">
      <dsp:nvSpPr>
        <dsp:cNvPr id="0" name=""/>
        <dsp:cNvSpPr/>
      </dsp:nvSpPr>
      <dsp:spPr>
        <a:xfrm>
          <a:off x="3611892" y="5940119"/>
          <a:ext cx="1804623" cy="536733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20320" rIns="113792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600" kern="1200" dirty="0" err="1"/>
            <a:t>Number</a:t>
          </a:r>
          <a:r>
            <a:rPr lang="pl-PL" sz="1600" kern="1200" dirty="0"/>
            <a:t> of ECTS per </a:t>
          </a:r>
          <a:r>
            <a:rPr lang="pl-PL" sz="1600" kern="1200" dirty="0" err="1"/>
            <a:t>cluster</a:t>
          </a:r>
          <a:endParaRPr lang="pl-PL" sz="1600" kern="1200" dirty="0"/>
        </a:p>
      </dsp:txBody>
      <dsp:txXfrm>
        <a:off x="3611892" y="5940119"/>
        <a:ext cx="1804623" cy="536733"/>
      </dsp:txXfrm>
    </dsp:sp>
    <dsp:sp modelId="{FBBCCBE5-391E-4CA1-B4D3-47FE346AFCD9}">
      <dsp:nvSpPr>
        <dsp:cNvPr id="0" name=""/>
        <dsp:cNvSpPr/>
      </dsp:nvSpPr>
      <dsp:spPr>
        <a:xfrm rot="10800000">
          <a:off x="0" y="3556321"/>
          <a:ext cx="5419162" cy="1794557"/>
        </a:xfrm>
        <a:prstGeom prst="upArrowCallou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800" b="1" kern="1200" dirty="0"/>
            <a:t>Knowledge and </a:t>
          </a:r>
          <a:r>
            <a:rPr lang="pl-PL" sz="1800" b="1" kern="1200" dirty="0" err="1"/>
            <a:t>Skills</a:t>
          </a:r>
          <a:r>
            <a:rPr lang="pl-PL" sz="1800" b="1" kern="1200" dirty="0"/>
            <a:t> </a:t>
          </a:r>
          <a:r>
            <a:rPr lang="pl-PL" sz="1800" b="1" kern="1200" dirty="0" err="1"/>
            <a:t>Clusters</a:t>
          </a:r>
          <a:r>
            <a:rPr lang="pl-PL" sz="1800" b="1" kern="1200" dirty="0"/>
            <a:t> </a:t>
          </a:r>
          <a:r>
            <a:rPr lang="pl-PL" sz="1800" b="1" kern="1200" dirty="0" err="1"/>
            <a:t>exploration</a:t>
          </a:r>
          <a:endParaRPr lang="pl-PL" sz="1800" b="1" kern="1200" dirty="0"/>
        </a:p>
      </dsp:txBody>
      <dsp:txXfrm rot="-10800000">
        <a:off x="0" y="3556321"/>
        <a:ext cx="5419162" cy="629889"/>
      </dsp:txXfrm>
    </dsp:sp>
    <dsp:sp modelId="{5C38A934-A585-436B-A4B1-A80B035EF811}">
      <dsp:nvSpPr>
        <dsp:cNvPr id="0" name=""/>
        <dsp:cNvSpPr/>
      </dsp:nvSpPr>
      <dsp:spPr>
        <a:xfrm>
          <a:off x="0" y="4186211"/>
          <a:ext cx="1354790" cy="536572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20320" rIns="113792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600" kern="1200" dirty="0" err="1"/>
            <a:t>Poliba</a:t>
          </a:r>
          <a:r>
            <a:rPr lang="pl-PL" sz="1600" kern="1200" dirty="0"/>
            <a:t> </a:t>
          </a:r>
        </a:p>
      </dsp:txBody>
      <dsp:txXfrm>
        <a:off x="0" y="4186211"/>
        <a:ext cx="1354790" cy="536572"/>
      </dsp:txXfrm>
    </dsp:sp>
    <dsp:sp modelId="{F7724D47-D33F-424F-97E3-62D9F40E7985}">
      <dsp:nvSpPr>
        <dsp:cNvPr id="0" name=""/>
        <dsp:cNvSpPr/>
      </dsp:nvSpPr>
      <dsp:spPr>
        <a:xfrm>
          <a:off x="1354790" y="4186211"/>
          <a:ext cx="1354790" cy="536572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20320" rIns="113792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600" kern="1200" dirty="0"/>
            <a:t>UPM</a:t>
          </a:r>
        </a:p>
      </dsp:txBody>
      <dsp:txXfrm>
        <a:off x="1354790" y="4186211"/>
        <a:ext cx="1354790" cy="536572"/>
      </dsp:txXfrm>
    </dsp:sp>
    <dsp:sp modelId="{1DE26674-D19B-4AE8-A2BE-E6DEBCF23C58}">
      <dsp:nvSpPr>
        <dsp:cNvPr id="0" name=""/>
        <dsp:cNvSpPr/>
      </dsp:nvSpPr>
      <dsp:spPr>
        <a:xfrm>
          <a:off x="2709581" y="4186211"/>
          <a:ext cx="1354790" cy="536572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20320" rIns="113792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600" kern="1200" dirty="0" err="1"/>
            <a:t>Liu</a:t>
          </a:r>
          <a:endParaRPr lang="pl-PL" sz="1600" kern="1200" dirty="0"/>
        </a:p>
      </dsp:txBody>
      <dsp:txXfrm>
        <a:off x="2709581" y="4186211"/>
        <a:ext cx="1354790" cy="536572"/>
      </dsp:txXfrm>
    </dsp:sp>
    <dsp:sp modelId="{2E3D877B-2D1B-451D-8368-703097BC95E5}">
      <dsp:nvSpPr>
        <dsp:cNvPr id="0" name=""/>
        <dsp:cNvSpPr/>
      </dsp:nvSpPr>
      <dsp:spPr>
        <a:xfrm>
          <a:off x="4064371" y="4186211"/>
          <a:ext cx="1354790" cy="536572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20320" rIns="113792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600" kern="1200" dirty="0"/>
            <a:t>PUT</a:t>
          </a:r>
        </a:p>
      </dsp:txBody>
      <dsp:txXfrm>
        <a:off x="4064371" y="4186211"/>
        <a:ext cx="1354790" cy="536572"/>
      </dsp:txXfrm>
    </dsp:sp>
    <dsp:sp modelId="{D32877D8-F93E-4F9B-9154-2529C511FDDA}">
      <dsp:nvSpPr>
        <dsp:cNvPr id="0" name=""/>
        <dsp:cNvSpPr/>
      </dsp:nvSpPr>
      <dsp:spPr>
        <a:xfrm rot="10800000">
          <a:off x="0" y="1779266"/>
          <a:ext cx="5419162" cy="1794557"/>
        </a:xfrm>
        <a:prstGeom prst="upArrowCallou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800" b="1" kern="1200" dirty="0"/>
            <a:t>Knowledge and </a:t>
          </a:r>
          <a:r>
            <a:rPr lang="pl-PL" sz="1800" b="1" kern="1200" dirty="0" err="1"/>
            <a:t>Skills</a:t>
          </a:r>
          <a:r>
            <a:rPr lang="pl-PL" sz="1800" b="1" kern="1200" dirty="0"/>
            <a:t> </a:t>
          </a:r>
          <a:r>
            <a:rPr lang="pl-PL" sz="1800" b="1" kern="1200" dirty="0" err="1"/>
            <a:t>Clusters</a:t>
          </a:r>
          <a:r>
            <a:rPr lang="pl-PL" sz="1800" b="1" kern="1200" dirty="0"/>
            <a:t> </a:t>
          </a:r>
          <a:r>
            <a:rPr lang="pl-PL" sz="1800" b="1" kern="1200" dirty="0" err="1"/>
            <a:t>definition</a:t>
          </a:r>
          <a:r>
            <a:rPr lang="pl-PL" sz="1800" b="1" kern="1200" dirty="0"/>
            <a:t> </a:t>
          </a:r>
        </a:p>
      </dsp:txBody>
      <dsp:txXfrm rot="-10800000">
        <a:off x="0" y="1779266"/>
        <a:ext cx="5419162" cy="629889"/>
      </dsp:txXfrm>
    </dsp:sp>
    <dsp:sp modelId="{67C5BDB5-1494-42A7-9D46-FC7FD586EE77}">
      <dsp:nvSpPr>
        <dsp:cNvPr id="0" name=""/>
        <dsp:cNvSpPr/>
      </dsp:nvSpPr>
      <dsp:spPr>
        <a:xfrm>
          <a:off x="0" y="2409155"/>
          <a:ext cx="1354790" cy="536572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20320" rIns="113792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600" kern="1200" dirty="0"/>
            <a:t>Knowledge, </a:t>
          </a:r>
          <a:r>
            <a:rPr lang="pl-PL" sz="1600" kern="1200" dirty="0" err="1"/>
            <a:t>Skills</a:t>
          </a:r>
          <a:r>
            <a:rPr lang="pl-PL" sz="1600" kern="1200" dirty="0"/>
            <a:t>, </a:t>
          </a:r>
          <a:r>
            <a:rPr lang="pl-PL" sz="1600" kern="1200" dirty="0" err="1"/>
            <a:t>Competences</a:t>
          </a:r>
          <a:endParaRPr lang="pl-PL" sz="1600" kern="1200" dirty="0"/>
        </a:p>
      </dsp:txBody>
      <dsp:txXfrm>
        <a:off x="0" y="2409155"/>
        <a:ext cx="1354790" cy="536572"/>
      </dsp:txXfrm>
    </dsp:sp>
    <dsp:sp modelId="{FBE85D17-1A6E-4FAA-868E-F2DDE7A7102F}">
      <dsp:nvSpPr>
        <dsp:cNvPr id="0" name=""/>
        <dsp:cNvSpPr/>
      </dsp:nvSpPr>
      <dsp:spPr>
        <a:xfrm>
          <a:off x="1354790" y="2409155"/>
          <a:ext cx="1354790" cy="536572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20320" rIns="113792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600" kern="1200" dirty="0" err="1"/>
            <a:t>Soft</a:t>
          </a:r>
          <a:r>
            <a:rPr lang="pl-PL" sz="1600" kern="1200" dirty="0"/>
            <a:t> </a:t>
          </a:r>
          <a:r>
            <a:rPr lang="pl-PL" sz="1600" kern="1200" dirty="0" err="1"/>
            <a:t>Skills</a:t>
          </a:r>
          <a:endParaRPr lang="pl-PL" sz="1600" kern="1200" dirty="0"/>
        </a:p>
      </dsp:txBody>
      <dsp:txXfrm>
        <a:off x="1354790" y="2409155"/>
        <a:ext cx="1354790" cy="536572"/>
      </dsp:txXfrm>
    </dsp:sp>
    <dsp:sp modelId="{E9B9B350-61EA-46F0-8DF1-85F0C383519C}">
      <dsp:nvSpPr>
        <dsp:cNvPr id="0" name=""/>
        <dsp:cNvSpPr/>
      </dsp:nvSpPr>
      <dsp:spPr>
        <a:xfrm>
          <a:off x="2709581" y="2409155"/>
          <a:ext cx="1354790" cy="536572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20320" rIns="113792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600" kern="1200" dirty="0"/>
            <a:t>Digital Technologies</a:t>
          </a:r>
        </a:p>
      </dsp:txBody>
      <dsp:txXfrm>
        <a:off x="2709581" y="2409155"/>
        <a:ext cx="1354790" cy="536572"/>
      </dsp:txXfrm>
    </dsp:sp>
    <dsp:sp modelId="{31799105-A8D7-430C-944C-722D2621451A}">
      <dsp:nvSpPr>
        <dsp:cNvPr id="0" name=""/>
        <dsp:cNvSpPr/>
      </dsp:nvSpPr>
      <dsp:spPr>
        <a:xfrm>
          <a:off x="4064371" y="2409155"/>
          <a:ext cx="1354790" cy="536572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20320" rIns="113792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600" kern="1200" dirty="0" err="1"/>
            <a:t>Analytical</a:t>
          </a:r>
          <a:r>
            <a:rPr lang="pl-PL" sz="1600" kern="1200" dirty="0"/>
            <a:t> </a:t>
          </a:r>
          <a:r>
            <a:rPr lang="pl-PL" sz="1600" kern="1200" dirty="0" err="1"/>
            <a:t>Skills</a:t>
          </a:r>
          <a:endParaRPr lang="pl-PL" sz="1600" kern="1200" dirty="0"/>
        </a:p>
      </dsp:txBody>
      <dsp:txXfrm>
        <a:off x="4064371" y="2409155"/>
        <a:ext cx="1354790" cy="536572"/>
      </dsp:txXfrm>
    </dsp:sp>
    <dsp:sp modelId="{CA784B9C-BE80-4F56-B518-F943EBD8E8E0}">
      <dsp:nvSpPr>
        <dsp:cNvPr id="0" name=""/>
        <dsp:cNvSpPr/>
      </dsp:nvSpPr>
      <dsp:spPr>
        <a:xfrm rot="10800000">
          <a:off x="0" y="2210"/>
          <a:ext cx="5419162" cy="1794557"/>
        </a:xfrm>
        <a:prstGeom prst="upArrowCallou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800" b="1" kern="1200" dirty="0" err="1"/>
            <a:t>BoK</a:t>
          </a:r>
          <a:r>
            <a:rPr lang="pl-PL" sz="1800" b="1" kern="1200" dirty="0"/>
            <a:t> </a:t>
          </a:r>
          <a:r>
            <a:rPr lang="pl-PL" sz="1800" b="1" kern="1200" dirty="0" err="1"/>
            <a:t>analysis</a:t>
          </a:r>
          <a:endParaRPr lang="pl-PL" sz="1800" b="1" kern="1200" dirty="0"/>
        </a:p>
      </dsp:txBody>
      <dsp:txXfrm rot="-10800000">
        <a:off x="0" y="2210"/>
        <a:ext cx="5419162" cy="629889"/>
      </dsp:txXfrm>
    </dsp:sp>
    <dsp:sp modelId="{1DD014FE-1F18-4A96-9446-59A9E0006B57}">
      <dsp:nvSpPr>
        <dsp:cNvPr id="0" name=""/>
        <dsp:cNvSpPr/>
      </dsp:nvSpPr>
      <dsp:spPr>
        <a:xfrm>
          <a:off x="0" y="632100"/>
          <a:ext cx="2709581" cy="536572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20320" rIns="113792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600" kern="1200" dirty="0" err="1"/>
            <a:t>Industry</a:t>
          </a:r>
          <a:r>
            <a:rPr lang="pl-PL" sz="1600" kern="1200" dirty="0"/>
            <a:t> </a:t>
          </a:r>
          <a:r>
            <a:rPr lang="pl-PL" sz="1600" kern="1200" dirty="0" err="1"/>
            <a:t>needs</a:t>
          </a:r>
          <a:endParaRPr lang="pl-PL" sz="1600" kern="1200" dirty="0"/>
        </a:p>
      </dsp:txBody>
      <dsp:txXfrm>
        <a:off x="0" y="632100"/>
        <a:ext cx="2709581" cy="536572"/>
      </dsp:txXfrm>
    </dsp:sp>
    <dsp:sp modelId="{299B205E-3644-45DB-BAAE-FD1E131B2F02}">
      <dsp:nvSpPr>
        <dsp:cNvPr id="0" name=""/>
        <dsp:cNvSpPr/>
      </dsp:nvSpPr>
      <dsp:spPr>
        <a:xfrm>
          <a:off x="2709581" y="632100"/>
          <a:ext cx="2709581" cy="536572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20320" rIns="113792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600" kern="1200" dirty="0" err="1"/>
            <a:t>Students</a:t>
          </a:r>
          <a:r>
            <a:rPr lang="pl-PL" sz="1600" kern="1200" dirty="0"/>
            <a:t> </a:t>
          </a:r>
          <a:r>
            <a:rPr lang="pl-PL" sz="1600" kern="1200" dirty="0" err="1"/>
            <a:t>expectations</a:t>
          </a:r>
          <a:endParaRPr lang="pl-PL" sz="1600" kern="1200" dirty="0"/>
        </a:p>
      </dsp:txBody>
      <dsp:txXfrm>
        <a:off x="2709581" y="632100"/>
        <a:ext cx="2709581" cy="536572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274A500-466B-47F5-B3E1-1921BB620F9F}">
      <dsp:nvSpPr>
        <dsp:cNvPr id="0" name=""/>
        <dsp:cNvSpPr/>
      </dsp:nvSpPr>
      <dsp:spPr>
        <a:xfrm>
          <a:off x="2533819" y="1610106"/>
          <a:ext cx="1967907" cy="1967907"/>
        </a:xfrm>
        <a:prstGeom prst="gear9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200" kern="1200" dirty="0"/>
            <a:t>120 ECTS in the </a:t>
          </a:r>
          <a:r>
            <a:rPr lang="pl-PL" sz="1200" kern="1200" dirty="0" err="1"/>
            <a:t>Programme</a:t>
          </a:r>
          <a:endParaRPr lang="pl-PL" sz="1200" kern="1200" dirty="0"/>
        </a:p>
      </dsp:txBody>
      <dsp:txXfrm>
        <a:off x="2929456" y="2071079"/>
        <a:ext cx="1176633" cy="1011545"/>
      </dsp:txXfrm>
    </dsp:sp>
    <dsp:sp modelId="{B6BEE962-76DC-43A0-861E-2B51DB65B87F}">
      <dsp:nvSpPr>
        <dsp:cNvPr id="0" name=""/>
        <dsp:cNvSpPr/>
      </dsp:nvSpPr>
      <dsp:spPr>
        <a:xfrm>
          <a:off x="1388854" y="1144964"/>
          <a:ext cx="1431205" cy="1431205"/>
        </a:xfrm>
        <a:prstGeom prst="gear6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200" kern="1200"/>
            <a:t>4 </a:t>
          </a:r>
          <a:r>
            <a:rPr lang="pl-PL" sz="1200" kern="1200" dirty="0" err="1"/>
            <a:t>semesters</a:t>
          </a:r>
          <a:endParaRPr lang="pl-PL" sz="1200" kern="1200" dirty="0"/>
        </a:p>
      </dsp:txBody>
      <dsp:txXfrm>
        <a:off x="1749164" y="1507452"/>
        <a:ext cx="710585" cy="706229"/>
      </dsp:txXfrm>
    </dsp:sp>
    <dsp:sp modelId="{3C1B767E-06D5-4A46-8CFA-CFB3639F6ECF}">
      <dsp:nvSpPr>
        <dsp:cNvPr id="0" name=""/>
        <dsp:cNvSpPr/>
      </dsp:nvSpPr>
      <dsp:spPr>
        <a:xfrm rot="20700000">
          <a:off x="2190476" y="157578"/>
          <a:ext cx="1402289" cy="1402289"/>
        </a:xfrm>
        <a:prstGeom prst="gear6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200" kern="1200" dirty="0"/>
            <a:t>30 ECTS per </a:t>
          </a:r>
          <a:r>
            <a:rPr lang="pl-PL" sz="1200" kern="1200" dirty="0" err="1"/>
            <a:t>semester</a:t>
          </a:r>
          <a:endParaRPr lang="pl-PL" sz="1200" kern="1200" dirty="0"/>
        </a:p>
      </dsp:txBody>
      <dsp:txXfrm rot="-20700000">
        <a:off x="2498039" y="465141"/>
        <a:ext cx="787163" cy="787163"/>
      </dsp:txXfrm>
    </dsp:sp>
    <dsp:sp modelId="{D25DBBBB-C33D-4E3E-B32B-EA849392ADF7}">
      <dsp:nvSpPr>
        <dsp:cNvPr id="0" name=""/>
        <dsp:cNvSpPr/>
      </dsp:nvSpPr>
      <dsp:spPr>
        <a:xfrm>
          <a:off x="2375852" y="1316914"/>
          <a:ext cx="2518921" cy="2518921"/>
        </a:xfrm>
        <a:prstGeom prst="circularArrow">
          <a:avLst>
            <a:gd name="adj1" fmla="val 4688"/>
            <a:gd name="adj2" fmla="val 299029"/>
            <a:gd name="adj3" fmla="val 2499556"/>
            <a:gd name="adj4" fmla="val 15897531"/>
            <a:gd name="adj5" fmla="val 5469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38C901D-89DF-44E8-971A-FCF469417B5F}">
      <dsp:nvSpPr>
        <dsp:cNvPr id="0" name=""/>
        <dsp:cNvSpPr/>
      </dsp:nvSpPr>
      <dsp:spPr>
        <a:xfrm>
          <a:off x="1135391" y="830937"/>
          <a:ext cx="1830154" cy="1830154"/>
        </a:xfrm>
        <a:prstGeom prst="leftCircularArrow">
          <a:avLst>
            <a:gd name="adj1" fmla="val 6452"/>
            <a:gd name="adj2" fmla="val 429999"/>
            <a:gd name="adj3" fmla="val 10489124"/>
            <a:gd name="adj4" fmla="val 14837806"/>
            <a:gd name="adj5" fmla="val 7527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C7F1362-5F9D-4D43-8378-04C180D63FB5}">
      <dsp:nvSpPr>
        <dsp:cNvPr id="0" name=""/>
        <dsp:cNvSpPr/>
      </dsp:nvSpPr>
      <dsp:spPr>
        <a:xfrm>
          <a:off x="1866112" y="-146930"/>
          <a:ext cx="1973274" cy="1973274"/>
        </a:xfrm>
        <a:prstGeom prst="circularArrow">
          <a:avLst>
            <a:gd name="adj1" fmla="val 5984"/>
            <a:gd name="adj2" fmla="val 394124"/>
            <a:gd name="adj3" fmla="val 13313824"/>
            <a:gd name="adj4" fmla="val 10508221"/>
            <a:gd name="adj5" fmla="val 6981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gear1">
  <dgm:title val=""/>
  <dgm:desc val=""/>
  <dgm:catLst>
    <dgm:cat type="relationship" pri="3000"/>
    <dgm:cat type="process" pri="28000"/>
    <dgm:cat type="cycle" pri="1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 useDef="1">
    <dgm:dataModel>
      <dgm:ptLst/>
      <dgm:bg/>
      <dgm:whole/>
    </dgm:dataModel>
  </dgm:clrData>
  <dgm:layoutNode name="composite">
    <dgm:varLst>
      <dgm:chMax val="3"/>
      <dgm:animLvl val="lvl"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axis="ch" ptType="node" func="cnt" op="lte" val="1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05"/>
          <dgm:constr type="t" for="ch" forName="gear1" refType="w" fact="0.05"/>
          <dgm:constr type="w" for="ch" forName="gear1srcNode" val="1"/>
          <dgm:constr type="h" for="ch" forName="gear1srcNode" val="1"/>
          <dgm:constr type="l" for="ch" forName="gear1srcNode" refType="w" fact="0.32"/>
          <dgm:constr type="t" for="ch" forName="gear1srcNode"/>
          <dgm:constr type="w" for="ch" forName="gear1dstNode" val="1"/>
          <dgm:constr type="h" for="ch" forName="gear1dstNode" val="1"/>
          <dgm:constr type="r" for="ch" forName="gear1dstNode" refType="w" fact="0.58"/>
          <dgm:constr type="t" for="ch" forName="gear1dstNode" refType="h" fact="0.55"/>
          <dgm:constr type="diam" for="des" forName="connector1" refType="w" refFor="ch" refForName="gear1" op="equ" fact="1.1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/>
          <dgm:constr type="b" for="ch" forName="gear1ch" refType="h" fact="0.6"/>
        </dgm:constrLst>
      </dgm:if>
      <dgm:if name="Name2" axis="ch" ptType="node" func="cnt" op="equ" val="2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45"/>
          <dgm:constr type="t" for="ch" forName="gear1" refType="w" fact="0.25"/>
          <dgm:constr type="w" for="ch" forName="gear1srcNode" val="1"/>
          <dgm:constr type="h" for="ch" forName="gear1srcNode" val="1"/>
          <dgm:constr type="l" for="ch" forName="gear1srcNode" refType="w" fact="0.72"/>
          <dgm:constr type="t" for="ch" forName="gear1srcNode" refType="w" fact="0.2"/>
          <dgm:constr type="w" for="ch" forName="gear1dstNode" val="1"/>
          <dgm:constr type="h" for="ch" forName="gear1dstNode" val="1"/>
          <dgm:constr type="r" for="ch" forName="gear1dstNode" refType="w" fact="0.98"/>
          <dgm:constr type="t" for="ch" forName="gear1dstNode" refType="h" fact="0.75"/>
          <dgm:constr type="diam" for="des" forName="connector1" refType="w" refFor="ch" refForName="gear1" op="equ" fact="1.1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 refType="w" fact="0.38"/>
          <dgm:constr type="b" for="ch" forName="gear1ch" refType="w" fact="0.8"/>
          <dgm:constr type="w" for="ch" forName="gear2" refType="w" fact="0.4"/>
          <dgm:constr type="h" for="ch" forName="gear2" refType="w" fact="0.4"/>
          <dgm:constr type="l" for="ch" forName="gear2" refType="w" fact="0.13"/>
          <dgm:constr type="t" for="ch" forName="gear2" refType="w" fact="0.12"/>
          <dgm:constr type="w" for="ch" forName="gear2srcNode" val="1"/>
          <dgm:constr type="h" for="ch" forName="gear2srcNode" val="1"/>
          <dgm:constr type="l" for="ch" forName="gear2srcNode" refType="w" fact="0.23"/>
          <dgm:constr type="t" for="ch" forName="gear2srcNode" refType="w" fact="0.08"/>
          <dgm:constr type="w" for="ch" forName="gear2dstNode" val="1"/>
          <dgm:constr type="h" for="ch" forName="gear2dstNode" val="1"/>
          <dgm:constr type="l" for="ch" forName="gear2dstNode" refType="w" fact="0.1"/>
          <dgm:constr type="t" for="ch" forName="gear2dstNode" refType="h" fact="0.33"/>
          <dgm:constr type="diam" for="des" forName="connector2" refType="w" refFor="ch" refForName="gear2" op="equ" fact="-1.1"/>
          <dgm:constr type="h" for="des" forName="connector2" refType="w" refFor="ch" refForName="gear1" op="equ" fact="0.1"/>
          <dgm:constr type="w" for="ch" forName="gear2ch" refType="w" fact="0.35"/>
          <dgm:constr type="h" for="ch" forName="gear2ch" refType="w" refFor="ch" refForName="gear2ch" fact="0.6"/>
          <dgm:constr type="l" for="ch" forName="gear2ch" refType="w" fact="0.34"/>
          <dgm:constr type="t" for="ch" forName="gear2ch" refType="w" fact="0.04"/>
        </dgm:constrLst>
      </dgm:if>
      <dgm:else name="Name3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45"/>
          <dgm:constr type="t" for="ch" forName="gear1" refType="w" fact="0.45"/>
          <dgm:constr type="w" for="ch" forName="gear1srcNode" val="1"/>
          <dgm:constr type="h" for="ch" forName="gear1srcNode" val="1"/>
          <dgm:constr type="l" for="ch" forName="gear1srcNode" refType="w" fact="0.72"/>
          <dgm:constr type="t" for="ch" forName="gear1srcNode" refType="w" fact="0.4"/>
          <dgm:constr type="w" for="ch" forName="gear1dstNode" val="1"/>
          <dgm:constr type="h" for="ch" forName="gear1dstNode" val="1"/>
          <dgm:constr type="r" for="ch" forName="gear1dstNode" refType="w" fact="0.98"/>
          <dgm:constr type="t" for="ch" forName="gear1dstNode" refType="h" fact="0.95"/>
          <dgm:constr type="diam" for="des" forName="connector1" refType="w" refFor="ch" refForName="gear1" op="equ" fact="1.15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 refType="w" fact="0.38"/>
          <dgm:constr type="b" for="ch" forName="gear1ch" refType="h"/>
          <dgm:constr type="w" for="ch" forName="gear2" refType="w" fact="0.4"/>
          <dgm:constr type="h" for="ch" forName="gear2" refType="w" fact="0.4"/>
          <dgm:constr type="l" for="ch" forName="gear2" refType="w" fact="0.13"/>
          <dgm:constr type="t" for="ch" forName="gear2" refType="w" fact="0.32"/>
          <dgm:constr type="w" for="ch" forName="gear2srcNode" val="1"/>
          <dgm:constr type="h" for="ch" forName="gear2srcNode" val="1"/>
          <dgm:constr type="l" for="ch" forName="gear2srcNode" refType="w" fact="0.23"/>
          <dgm:constr type="t" for="ch" forName="gear2srcNode" refType="w" fact="0.28"/>
          <dgm:constr type="w" for="ch" forName="gear2dstNode" val="1"/>
          <dgm:constr type="h" for="ch" forName="gear2dstNode" val="1"/>
          <dgm:constr type="l" for="ch" forName="gear2dstNode" refType="w" fact="0.1"/>
          <dgm:constr type="t" for="ch" forName="gear2dstNode" refType="h" fact="0.53"/>
          <dgm:constr type="diam" for="des" forName="connector2" refType="w" refFor="ch" refForName="gear2" op="equ" fact="-1.1"/>
          <dgm:constr type="h" for="des" forName="connector2" refType="w" refFor="ch" refForName="gear1" op="equ" fact="0.1"/>
          <dgm:constr type="w" for="ch" forName="gear2ch" refType="w" fact="0.35"/>
          <dgm:constr type="h" for="ch" forName="gear2ch" refType="w" refFor="ch" refForName="gear2ch" fact="0.6"/>
          <dgm:constr type="l" for="ch" forName="gear2ch"/>
          <dgm:constr type="t" for="ch" forName="gear2ch" refType="w" fact="0.58"/>
          <dgm:constr type="w" for="ch" forName="gear3" refType="w" fact="0.48"/>
          <dgm:constr type="h" for="ch" forName="gear3" refType="w" fact="0.48"/>
          <dgm:constr type="l" for="ch" forName="gear3" refType="w" fact="0.31"/>
          <dgm:constr type="t" for="ch" forName="gear3"/>
          <dgm:constr type="w" for="ch" forName="gear3tx" refType="w" fact="0.22"/>
          <dgm:constr type="h" for="ch" forName="gear3tx" refType="w" fact="0.22"/>
          <dgm:constr type="ctrX" for="ch" forName="gear3tx" refType="ctrX" refFor="ch" refForName="gear3"/>
          <dgm:constr type="ctrY" for="ch" forName="gear3tx" refType="ctrY" refFor="ch" refForName="gear3"/>
          <dgm:constr type="w" for="ch" forName="gear3srcNode" val="1"/>
          <dgm:constr type="h" for="ch" forName="gear3srcNode" val="1"/>
          <dgm:constr type="l" for="ch" forName="gear3srcNode" refType="w" fact="0.3"/>
          <dgm:constr type="t" for="ch" forName="gear3srcNode" refType="w" fact="0.25"/>
          <dgm:constr type="w" for="ch" forName="gear3dstNode" val="1"/>
          <dgm:constr type="h" for="ch" forName="gear3dstNode" val="1"/>
          <dgm:constr type="l" for="ch" forName="gear3dstNode" refType="w" fact="0.38"/>
          <dgm:constr type="t" for="ch" forName="gear3dstNode" refType="h" fact="0.05"/>
          <dgm:constr type="diam" for="des" forName="connector3" refType="w" refFor="ch" refForName="gear3" op="equ"/>
          <dgm:constr type="h" for="des" forName="connector3" refType="w" refFor="ch" refForName="gear1" op="equ" fact="0.1"/>
          <dgm:constr type="w" for="ch" forName="gear3ch" refType="w" fact="0.35"/>
          <dgm:constr type="h" for="ch" forName="gear3ch" refType="w" refFor="ch" refForName="gear3ch" fact="0.6"/>
          <dgm:constr type="l" for="ch" forName="gear3ch" refType="w" fact="0.65"/>
          <dgm:constr type="t" for="ch" forName="gear3ch" refType="h" fact="0.13"/>
        </dgm:constrLst>
      </dgm:else>
    </dgm:choose>
    <dgm:ruleLst/>
    <dgm:forEach name="Name4" axis="ch" ptType="node" cnt="1">
      <dgm:layoutNode name="gear1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gear9" r:blip="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1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1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5">
        <dgm:if name="Name6" axis="ch" ptType="node" func="cnt" op="gte" val="1">
          <dgm:layoutNode name="gear1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7"/>
      </dgm:choose>
    </dgm:forEach>
    <dgm:forEach name="Name8" axis="ch" ptType="node" st="2" cnt="1">
      <dgm:layoutNode name="gear2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gear6" r:blip="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2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2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9">
        <dgm:if name="Name10" axis="ch" ptType="node" func="cnt" op="gte" val="1">
          <dgm:layoutNode name="gear2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11"/>
      </dgm:choose>
    </dgm:forEach>
    <dgm:forEach name="Name12" axis="ch" ptType="node" st="3" cnt="1">
      <dgm:layoutNode name="gear3" styleLbl="node1">
        <dgm:alg type="sp"/>
        <dgm:shape xmlns:r="http://schemas.openxmlformats.org/officeDocument/2006/relationships" rot="-15" type="gear6" r:blip="">
          <dgm:adjLst/>
        </dgm:shape>
        <dgm:presOf axis="self"/>
        <dgm:constrLst/>
        <dgm:ruleLst/>
      </dgm:layoutNode>
      <dgm:layoutNode name="gear3tx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3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3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13">
        <dgm:if name="Name14" axis="ch" ptType="node" func="cnt" op="gte" val="1">
          <dgm:layoutNode name="gear3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15"/>
      </dgm:choose>
    </dgm:forEach>
    <dgm:forEach name="Name16" axis="ch" ptType="sibTrans" hideLastTrans="0" cnt="1">
      <dgm:layoutNode name="connector1" styleLbl="sibTrans2D1">
        <dgm:alg type="conn">
          <dgm:param type="connRout" val="curve"/>
          <dgm:param type="srcNode" val="gear1srcNode"/>
          <dgm:param type="dstNode" val="gear1dstNode"/>
          <dgm:param type="begPts" val="midR"/>
          <dgm:param type="endPts" val="tCtr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  <dgm:forEach name="Name17" axis="ch" ptType="sibTrans" hideLastTrans="0" st="2" cnt="1">
      <dgm:layoutNode name="connector2" styleLbl="sibTrans2D1">
        <dgm:alg type="conn">
          <dgm:param type="connRout" val="curve"/>
          <dgm:param type="srcNode" val="gear2srcNode"/>
          <dgm:param type="dstNode" val="gear2dstNode"/>
          <dgm:param type="begPts" val="midL"/>
          <dgm:param type="endPts" val="midL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  <dgm:forEach name="Name18" axis="ch" ptType="sibTrans" hideLastTrans="0" st="3" cnt="1">
      <dgm:layoutNode name="connector3" styleLbl="sibTrans2D1">
        <dgm:alg type="conn">
          <dgm:param type="connRout" val="curve"/>
          <dgm:param type="srcNode" val="gear3srcNode"/>
          <dgm:param type="dstNode" val="gear3dstNode"/>
          <dgm:param type="begPts" val="midL"/>
          <dgm:param type="endPts" val="midL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gear1">
  <dgm:title val=""/>
  <dgm:desc val=""/>
  <dgm:catLst>
    <dgm:cat type="relationship" pri="3000"/>
    <dgm:cat type="process" pri="28000"/>
    <dgm:cat type="cycle" pri="1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 useDef="1">
    <dgm:dataModel>
      <dgm:ptLst/>
      <dgm:bg/>
      <dgm:whole/>
    </dgm:dataModel>
  </dgm:clrData>
  <dgm:layoutNode name="composite">
    <dgm:varLst>
      <dgm:chMax val="3"/>
      <dgm:animLvl val="lvl"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axis="ch" ptType="node" func="cnt" op="lte" val="1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05"/>
          <dgm:constr type="t" for="ch" forName="gear1" refType="w" fact="0.05"/>
          <dgm:constr type="w" for="ch" forName="gear1srcNode" val="1"/>
          <dgm:constr type="h" for="ch" forName="gear1srcNode" val="1"/>
          <dgm:constr type="l" for="ch" forName="gear1srcNode" refType="w" fact="0.32"/>
          <dgm:constr type="t" for="ch" forName="gear1srcNode"/>
          <dgm:constr type="w" for="ch" forName="gear1dstNode" val="1"/>
          <dgm:constr type="h" for="ch" forName="gear1dstNode" val="1"/>
          <dgm:constr type="r" for="ch" forName="gear1dstNode" refType="w" fact="0.58"/>
          <dgm:constr type="t" for="ch" forName="gear1dstNode" refType="h" fact="0.55"/>
          <dgm:constr type="diam" for="des" forName="connector1" refType="w" refFor="ch" refForName="gear1" op="equ" fact="1.1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/>
          <dgm:constr type="b" for="ch" forName="gear1ch" refType="h" fact="0.6"/>
        </dgm:constrLst>
      </dgm:if>
      <dgm:if name="Name2" axis="ch" ptType="node" func="cnt" op="equ" val="2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45"/>
          <dgm:constr type="t" for="ch" forName="gear1" refType="w" fact="0.25"/>
          <dgm:constr type="w" for="ch" forName="gear1srcNode" val="1"/>
          <dgm:constr type="h" for="ch" forName="gear1srcNode" val="1"/>
          <dgm:constr type="l" for="ch" forName="gear1srcNode" refType="w" fact="0.72"/>
          <dgm:constr type="t" for="ch" forName="gear1srcNode" refType="w" fact="0.2"/>
          <dgm:constr type="w" for="ch" forName="gear1dstNode" val="1"/>
          <dgm:constr type="h" for="ch" forName="gear1dstNode" val="1"/>
          <dgm:constr type="r" for="ch" forName="gear1dstNode" refType="w" fact="0.98"/>
          <dgm:constr type="t" for="ch" forName="gear1dstNode" refType="h" fact="0.75"/>
          <dgm:constr type="diam" for="des" forName="connector1" refType="w" refFor="ch" refForName="gear1" op="equ" fact="1.1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 refType="w" fact="0.38"/>
          <dgm:constr type="b" for="ch" forName="gear1ch" refType="w" fact="0.8"/>
          <dgm:constr type="w" for="ch" forName="gear2" refType="w" fact="0.4"/>
          <dgm:constr type="h" for="ch" forName="gear2" refType="w" fact="0.4"/>
          <dgm:constr type="l" for="ch" forName="gear2" refType="w" fact="0.13"/>
          <dgm:constr type="t" for="ch" forName="gear2" refType="w" fact="0.12"/>
          <dgm:constr type="w" for="ch" forName="gear2srcNode" val="1"/>
          <dgm:constr type="h" for="ch" forName="gear2srcNode" val="1"/>
          <dgm:constr type="l" for="ch" forName="gear2srcNode" refType="w" fact="0.23"/>
          <dgm:constr type="t" for="ch" forName="gear2srcNode" refType="w" fact="0.08"/>
          <dgm:constr type="w" for="ch" forName="gear2dstNode" val="1"/>
          <dgm:constr type="h" for="ch" forName="gear2dstNode" val="1"/>
          <dgm:constr type="l" for="ch" forName="gear2dstNode" refType="w" fact="0.1"/>
          <dgm:constr type="t" for="ch" forName="gear2dstNode" refType="h" fact="0.33"/>
          <dgm:constr type="diam" for="des" forName="connector2" refType="w" refFor="ch" refForName="gear2" op="equ" fact="-1.1"/>
          <dgm:constr type="h" for="des" forName="connector2" refType="w" refFor="ch" refForName="gear1" op="equ" fact="0.1"/>
          <dgm:constr type="w" for="ch" forName="gear2ch" refType="w" fact="0.35"/>
          <dgm:constr type="h" for="ch" forName="gear2ch" refType="w" refFor="ch" refForName="gear2ch" fact="0.6"/>
          <dgm:constr type="l" for="ch" forName="gear2ch" refType="w" fact="0.34"/>
          <dgm:constr type="t" for="ch" forName="gear2ch" refType="w" fact="0.04"/>
        </dgm:constrLst>
      </dgm:if>
      <dgm:else name="Name3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45"/>
          <dgm:constr type="t" for="ch" forName="gear1" refType="w" fact="0.45"/>
          <dgm:constr type="w" for="ch" forName="gear1srcNode" val="1"/>
          <dgm:constr type="h" for="ch" forName="gear1srcNode" val="1"/>
          <dgm:constr type="l" for="ch" forName="gear1srcNode" refType="w" fact="0.72"/>
          <dgm:constr type="t" for="ch" forName="gear1srcNode" refType="w" fact="0.4"/>
          <dgm:constr type="w" for="ch" forName="gear1dstNode" val="1"/>
          <dgm:constr type="h" for="ch" forName="gear1dstNode" val="1"/>
          <dgm:constr type="r" for="ch" forName="gear1dstNode" refType="w" fact="0.98"/>
          <dgm:constr type="t" for="ch" forName="gear1dstNode" refType="h" fact="0.95"/>
          <dgm:constr type="diam" for="des" forName="connector1" refType="w" refFor="ch" refForName="gear1" op="equ" fact="1.15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 refType="w" fact="0.38"/>
          <dgm:constr type="b" for="ch" forName="gear1ch" refType="h"/>
          <dgm:constr type="w" for="ch" forName="gear2" refType="w" fact="0.4"/>
          <dgm:constr type="h" for="ch" forName="gear2" refType="w" fact="0.4"/>
          <dgm:constr type="l" for="ch" forName="gear2" refType="w" fact="0.13"/>
          <dgm:constr type="t" for="ch" forName="gear2" refType="w" fact="0.32"/>
          <dgm:constr type="w" for="ch" forName="gear2srcNode" val="1"/>
          <dgm:constr type="h" for="ch" forName="gear2srcNode" val="1"/>
          <dgm:constr type="l" for="ch" forName="gear2srcNode" refType="w" fact="0.23"/>
          <dgm:constr type="t" for="ch" forName="gear2srcNode" refType="w" fact="0.28"/>
          <dgm:constr type="w" for="ch" forName="gear2dstNode" val="1"/>
          <dgm:constr type="h" for="ch" forName="gear2dstNode" val="1"/>
          <dgm:constr type="l" for="ch" forName="gear2dstNode" refType="w" fact="0.1"/>
          <dgm:constr type="t" for="ch" forName="gear2dstNode" refType="h" fact="0.53"/>
          <dgm:constr type="diam" for="des" forName="connector2" refType="w" refFor="ch" refForName="gear2" op="equ" fact="-1.1"/>
          <dgm:constr type="h" for="des" forName="connector2" refType="w" refFor="ch" refForName="gear1" op="equ" fact="0.1"/>
          <dgm:constr type="w" for="ch" forName="gear2ch" refType="w" fact="0.35"/>
          <dgm:constr type="h" for="ch" forName="gear2ch" refType="w" refFor="ch" refForName="gear2ch" fact="0.6"/>
          <dgm:constr type="l" for="ch" forName="gear2ch"/>
          <dgm:constr type="t" for="ch" forName="gear2ch" refType="w" fact="0.58"/>
          <dgm:constr type="w" for="ch" forName="gear3" refType="w" fact="0.48"/>
          <dgm:constr type="h" for="ch" forName="gear3" refType="w" fact="0.48"/>
          <dgm:constr type="l" for="ch" forName="gear3" refType="w" fact="0.31"/>
          <dgm:constr type="t" for="ch" forName="gear3"/>
          <dgm:constr type="w" for="ch" forName="gear3tx" refType="w" fact="0.22"/>
          <dgm:constr type="h" for="ch" forName="gear3tx" refType="w" fact="0.22"/>
          <dgm:constr type="ctrX" for="ch" forName="gear3tx" refType="ctrX" refFor="ch" refForName="gear3"/>
          <dgm:constr type="ctrY" for="ch" forName="gear3tx" refType="ctrY" refFor="ch" refForName="gear3"/>
          <dgm:constr type="w" for="ch" forName="gear3srcNode" val="1"/>
          <dgm:constr type="h" for="ch" forName="gear3srcNode" val="1"/>
          <dgm:constr type="l" for="ch" forName="gear3srcNode" refType="w" fact="0.3"/>
          <dgm:constr type="t" for="ch" forName="gear3srcNode" refType="w" fact="0.25"/>
          <dgm:constr type="w" for="ch" forName="gear3dstNode" val="1"/>
          <dgm:constr type="h" for="ch" forName="gear3dstNode" val="1"/>
          <dgm:constr type="l" for="ch" forName="gear3dstNode" refType="w" fact="0.38"/>
          <dgm:constr type="t" for="ch" forName="gear3dstNode" refType="h" fact="0.05"/>
          <dgm:constr type="diam" for="des" forName="connector3" refType="w" refFor="ch" refForName="gear3" op="equ"/>
          <dgm:constr type="h" for="des" forName="connector3" refType="w" refFor="ch" refForName="gear1" op="equ" fact="0.1"/>
          <dgm:constr type="w" for="ch" forName="gear3ch" refType="w" fact="0.35"/>
          <dgm:constr type="h" for="ch" forName="gear3ch" refType="w" refFor="ch" refForName="gear3ch" fact="0.6"/>
          <dgm:constr type="l" for="ch" forName="gear3ch" refType="w" fact="0.65"/>
          <dgm:constr type="t" for="ch" forName="gear3ch" refType="h" fact="0.13"/>
        </dgm:constrLst>
      </dgm:else>
    </dgm:choose>
    <dgm:ruleLst/>
    <dgm:forEach name="Name4" axis="ch" ptType="node" cnt="1">
      <dgm:layoutNode name="gear1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gear9" r:blip="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1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1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5">
        <dgm:if name="Name6" axis="ch" ptType="node" func="cnt" op="gte" val="1">
          <dgm:layoutNode name="gear1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7"/>
      </dgm:choose>
    </dgm:forEach>
    <dgm:forEach name="Name8" axis="ch" ptType="node" st="2" cnt="1">
      <dgm:layoutNode name="gear2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gear6" r:blip="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2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2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9">
        <dgm:if name="Name10" axis="ch" ptType="node" func="cnt" op="gte" val="1">
          <dgm:layoutNode name="gear2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11"/>
      </dgm:choose>
    </dgm:forEach>
    <dgm:forEach name="Name12" axis="ch" ptType="node" st="3" cnt="1">
      <dgm:layoutNode name="gear3" styleLbl="node1">
        <dgm:alg type="sp"/>
        <dgm:shape xmlns:r="http://schemas.openxmlformats.org/officeDocument/2006/relationships" rot="-15" type="gear6" r:blip="">
          <dgm:adjLst/>
        </dgm:shape>
        <dgm:presOf axis="self"/>
        <dgm:constrLst/>
        <dgm:ruleLst/>
      </dgm:layoutNode>
      <dgm:layoutNode name="gear3tx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3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3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13">
        <dgm:if name="Name14" axis="ch" ptType="node" func="cnt" op="gte" val="1">
          <dgm:layoutNode name="gear3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15"/>
      </dgm:choose>
    </dgm:forEach>
    <dgm:forEach name="Name16" axis="ch" ptType="sibTrans" hideLastTrans="0" cnt="1">
      <dgm:layoutNode name="connector1" styleLbl="sibTrans2D1">
        <dgm:alg type="conn">
          <dgm:param type="connRout" val="curve"/>
          <dgm:param type="srcNode" val="gear1srcNode"/>
          <dgm:param type="dstNode" val="gear1dstNode"/>
          <dgm:param type="begPts" val="midR"/>
          <dgm:param type="endPts" val="tCtr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  <dgm:forEach name="Name17" axis="ch" ptType="sibTrans" hideLastTrans="0" st="2" cnt="1">
      <dgm:layoutNode name="connector2" styleLbl="sibTrans2D1">
        <dgm:alg type="conn">
          <dgm:param type="connRout" val="curve"/>
          <dgm:param type="srcNode" val="gear2srcNode"/>
          <dgm:param type="dstNode" val="gear2dstNode"/>
          <dgm:param type="begPts" val="midL"/>
          <dgm:param type="endPts" val="midL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  <dgm:forEach name="Name18" axis="ch" ptType="sibTrans" hideLastTrans="0" st="3" cnt="1">
      <dgm:layoutNode name="connector3" styleLbl="sibTrans2D1">
        <dgm:alg type="conn">
          <dgm:param type="connRout" val="curve"/>
          <dgm:param type="srcNode" val="gear3srcNode"/>
          <dgm:param type="dstNode" val="gear3dstNode"/>
          <dgm:param type="begPts" val="midL"/>
          <dgm:param type="endPts" val="midL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10-01T18:13:47.797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2063 24575,'28'29'0,"-1"1"0,-1 1 0,39 64 0,-54-75 0,-1 0 0,13 39 0,-15-37 0,0 0 0,20 34 0,6 4 0,39 93 0,-54-112 0,3-2 0,1 0 0,2-1 0,41 49 0,8 22 0,-61-90 0,-2-4 0,0-1 0,1 0 0,25 24 0,-24-27 0,-2 0 0,14 18 0,-16-19 0,0 0 0,0 0 0,1 0 0,16 11 0,60 27 0,-60-35 0,-2 1 0,35 24 0,-23-12 0,1-2 0,59 28 0,-79-43 0,99 63 0,-89-53 0,1-1 0,1-1 0,0-2 0,37 14 0,24 0 0,142 27 0,60 10 0,-138-28 0,19 4 0,78 17 0,2-20 0,-102-20 0,-58-6 0,-34-5 0,205 15 0,644-22 0,-414-3 0,75 2 0,-501-3 0,122-23 0,22-1 0,4 24 0,84-7 0,52-9 0,1 20 0,-118 1 0,-39-15 0,-36 0 0,661 8 0,-452 7 0,1645-2 0,-1981-1 0,59-12 0,-56 7 0,43-2 0,55-6 0,-88 7 0,55-1 0,-46 9 0,-23 0 0,-1-2 0,0 0 0,46-9 0,47-9 0,-81 13 0,72-17 0,82-35 0,-143 40 0,80-41 0,-124 55 0,7-3 0,1 0 0,0 2 0,25-5 0,-28 8 0,1-2 0,0 0 0,-1-1 0,1-1 0,13-7 0,-3-1 0,-1-1 0,-1-1 0,41-35 0,-56 45 0,0-1 0,0 1 0,0 0 0,1 1 0,0 0 0,0 1 0,17-6 0,-13 5 0,1 0 0,26-16 0,-16 4 0,-1-1 0,0 0 0,40-44 0,-57 54 0,-1-1 0,1-1 0,-2 1 0,1-1 0,-1 0 0,-1 0 0,0-1 0,0 1 0,-1-1 0,-1 0 0,3-17 0,-2-11 0,-1-75 0,-3 80 0,0 14 0,-1 0 0,-1 0 0,-1 1 0,-6-20 0,-29-76 0,15 51 0,-1 0 0,-44-77 0,53 109 0,-22-40 0,-2 2 0,-4 1 0,-3 3 0,-73-82 0,103 130 0,2-1 0,0 0 0,2-1 0,-13-24 0,12 19 0,-1 2 0,-1 0 0,-1 1 0,-1 0 0,0 1 0,-23-18 0,-135-99 0,102 84 0,-202-127 0,52 37 0,221 143 0,-277-181 0,241 161 0,-1 1 0,-1 2 0,-1 2 0,0 2 0,-67-14 0,-84 1 0,26 5 0,-239-28 0,-153-29 0,427 53 0,-94-22 0,171 33 0,2-2 0,-61-28 0,-80-50 0,-169-70 0,187 96 0,77 30 0,-107-29 0,-217-9 0,-4 36 0,-56 32 0,345 10 0,57 3 0,0 4 0,-89 20 0,158-26 0,-49 7 0,-82 0 0,84-7 0,-94 15 0,-187 47 0,117-34 0,45-10 0,-242 62 0,212-40 0,-6 1 0,-399 84 0,295-81 0,221-31 0,-143 28 0,135-22 0,0-4 0,-1-4 0,-166-3 0,199-8 0,-80 11 0,58-3 0,-34 5 0,2 5 0,0 6 0,2 5 0,1 6 0,-196 86 0,299-113 0,-193 75 0,185-75 0,0 2 0,1 0 0,1 2 0,-38 25 0,-58 43 0,113-76 0,1 1 0,0 0 0,1 0 0,-9 11 0,-24 19 0,5-11 0,1 2 0,1 1 0,2 1 0,1 2 0,-36 47 0,31-16 0,29-47 0,-1-1 0,-1-1 0,-17 23 0,19-29 0,-1-1 0,-15 12 0,18-16 0,1-1 0,0 1 0,0 1 0,0-1 0,1 0 0,-1 1 0,1 0 0,0 0 0,0 0 0,0 0 0,0 0 0,1 1 0,0-1 0,0 1 0,0 0 0,-2 9 0,1 7-250,2 1 0,1 34 0,0-47-365,1 15-6211</inkml:trace>
</inkml:ink>
</file>

<file path=ppt/ink/ink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10-01T18:13:47.797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2063 24575,'28'29'0,"-1"1"0,-1 1 0,39 64 0,-54-75 0,-1 0 0,13 39 0,-15-37 0,0 0 0,20 34 0,6 4 0,39 93 0,-54-112 0,3-2 0,1 0 0,2-1 0,41 49 0,8 22 0,-61-90 0,-2-4 0,0-1 0,1 0 0,25 24 0,-24-27 0,-2 0 0,14 18 0,-16-19 0,0 0 0,0 0 0,1 0 0,16 11 0,60 27 0,-60-35 0,-2 1 0,35 24 0,-23-12 0,1-2 0,59 28 0,-79-43 0,99 63 0,-89-53 0,1-1 0,1-1 0,0-2 0,37 14 0,24 0 0,142 27 0,60 10 0,-138-28 0,19 4 0,78 17 0,2-20 0,-102-20 0,-58-6 0,-34-5 0,205 15 0,644-22 0,-414-3 0,75 2 0,-501-3 0,122-23 0,22-1 0,4 24 0,84-7 0,52-9 0,1 20 0,-118 1 0,-39-15 0,-36 0 0,661 8 0,-452 7 0,1645-2 0,-1981-1 0,59-12 0,-56 7 0,43-2 0,55-6 0,-88 7 0,55-1 0,-46 9 0,-23 0 0,-1-2 0,0 0 0,46-9 0,47-9 0,-81 13 0,72-17 0,82-35 0,-143 40 0,80-41 0,-124 55 0,7-3 0,1 0 0,0 2 0,25-5 0,-28 8 0,1-2 0,0 0 0,-1-1 0,1-1 0,13-7 0,-3-1 0,-1-1 0,-1-1 0,41-35 0,-56 45 0,0-1 0,0 1 0,0 0 0,1 1 0,0 0 0,0 1 0,17-6 0,-13 5 0,1 0 0,26-16 0,-16 4 0,-1-1 0,0 0 0,40-44 0,-57 54 0,-1-1 0,1-1 0,-2 1 0,1-1 0,-1 0 0,-1 0 0,0-1 0,0 1 0,-1-1 0,-1 0 0,3-17 0,-2-11 0,-1-75 0,-3 80 0,0 14 0,-1 0 0,-1 0 0,-1 1 0,-6-20 0,-29-76 0,15 51 0,-1 0 0,-44-77 0,53 109 0,-22-40 0,-2 2 0,-4 1 0,-3 3 0,-73-82 0,103 130 0,2-1 0,0 0 0,2-1 0,-13-24 0,12 19 0,-1 2 0,-1 0 0,-1 1 0,-1 0 0,0 1 0,-23-18 0,-135-99 0,102 84 0,-202-127 0,52 37 0,221 143 0,-277-181 0,241 161 0,-1 1 0,-1 2 0,-1 2 0,0 2 0,-67-14 0,-84 1 0,26 5 0,-239-28 0,-153-29 0,427 53 0,-94-22 0,171 33 0,2-2 0,-61-28 0,-80-50 0,-169-70 0,187 96 0,77 30 0,-107-29 0,-217-9 0,-4 36 0,-56 32 0,345 10 0,57 3 0,0 4 0,-89 20 0,158-26 0,-49 7 0,-82 0 0,84-7 0,-94 15 0,-187 47 0,117-34 0,45-10 0,-242 62 0,212-40 0,-6 1 0,-399 84 0,295-81 0,221-31 0,-143 28 0,135-22 0,0-4 0,-1-4 0,-166-3 0,199-8 0,-80 11 0,58-3 0,-34 5 0,2 5 0,0 6 0,2 5 0,1 6 0,-196 86 0,299-113 0,-193 75 0,185-75 0,0 2 0,1 0 0,1 2 0,-38 25 0,-58 43 0,113-76 0,1 1 0,0 0 0,1 0 0,-9 11 0,-24 19 0,5-11 0,1 2 0,1 1 0,2 1 0,1 2 0,-36 47 0,31-16 0,29-47 0,-1-1 0,-1-1 0,-17 23 0,19-29 0,-1-1 0,-15 12 0,18-16 0,1-1 0,0 1 0,0 1 0,0-1 0,1 0 0,-1 1 0,1 0 0,0 0 0,0 0 0,0 0 0,0 0 0,1 1 0,0-1 0,0 1 0,0 0 0,-2 9 0,1 7-250,2 1 0,1 34 0,0-47-365,1 15-6211</inkml:trace>
</inkml:ink>
</file>

<file path=ppt/ink/ink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10-01T18:13:52.653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10601 0 24575,'-1310'0'0,"1050"21"0,170-11 0,11-2 0,-424 60 0,368-33 0,-204 81 0,339-116 0,-196 62 0,31-11 0,146-45 0,-236 89 0,189-66 0,-111 64 0,-68 40 0,115-67 0,-146 100 0,48-27 0,150-93 0,-70 36 0,64-38 0,23-12 0,-1-2 0,-103 35 0,-68-3 0,85-23 0,31-11 0,-121 13 0,-123-7 0,-19 21 0,130-13 0,246-41 0,-780 77 0,249-75 0,274-5 0,-1218 2 0,1208-14 0,-7-1 0,87 17 0,206-3 0,0 1 0,0 1 0,0 1 0,0 0 0,-1 1 0,1 0 0,-1 1 0,24 10 0,-22-6 0,12 5 0,51 17 0,-62-25 0,1 1 0,-1 1 0,0 0 0,0 1 0,-1 1 0,21 15 0,90 58 0,-3 1-1365,-111-72-5461</inkml:trace>
</inkml:ink>
</file>

<file path=ppt/ink/ink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10-01T18:13:55.523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1 307 24575,'453'0'0,"-441"0"0,0 0 0,0-1 0,-1 0 0,1-1 0,0-1 0,-1 0 0,0 0 0,0-1 0,0 0 0,0-1 0,0 0 0,-1-1 0,0 0 0,14-11 0,35-27 0,-44 35 0,0-1 0,-1-1 0,0-1 0,-1 0 0,0 0 0,20-28 0,-13 12 285,-13 19-697,0 0-1,-1-1 0,5-10 1,-3-1-6414</inkml:trace>
</inkml:ink>
</file>

<file path=ppt/ink/ink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10-01T18:13:47.797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2063 24575,'28'29'0,"-1"1"0,-1 1 0,39 64 0,-54-75 0,-1 0 0,13 39 0,-15-37 0,0 0 0,20 34 0,6 4 0,39 93 0,-54-112 0,3-2 0,1 0 0,2-1 0,41 49 0,8 22 0,-61-90 0,-2-4 0,0-1 0,1 0 0,25 24 0,-24-27 0,-2 0 0,14 18 0,-16-19 0,0 0 0,0 0 0,1 0 0,16 11 0,60 27 0,-60-35 0,-2 1 0,35 24 0,-23-12 0,1-2 0,59 28 0,-79-43 0,99 63 0,-89-53 0,1-1 0,1-1 0,0-2 0,37 14 0,24 0 0,142 27 0,60 10 0,-138-28 0,19 4 0,78 17 0,2-20 0,-102-20 0,-58-6 0,-34-5 0,205 15 0,644-22 0,-414-3 0,75 2 0,-501-3 0,122-23 0,22-1 0,4 24 0,84-7 0,52-9 0,1 20 0,-118 1 0,-39-15 0,-36 0 0,661 8 0,-452 7 0,1645-2 0,-1981-1 0,59-12 0,-56 7 0,43-2 0,55-6 0,-88 7 0,55-1 0,-46 9 0,-23 0 0,-1-2 0,0 0 0,46-9 0,47-9 0,-81 13 0,72-17 0,82-35 0,-143 40 0,80-41 0,-124 55 0,7-3 0,1 0 0,0 2 0,25-5 0,-28 8 0,1-2 0,0 0 0,-1-1 0,1-1 0,13-7 0,-3-1 0,-1-1 0,-1-1 0,41-35 0,-56 45 0,0-1 0,0 1 0,0 0 0,1 1 0,0 0 0,0 1 0,17-6 0,-13 5 0,1 0 0,26-16 0,-16 4 0,-1-1 0,0 0 0,40-44 0,-57 54 0,-1-1 0,1-1 0,-2 1 0,1-1 0,-1 0 0,-1 0 0,0-1 0,0 1 0,-1-1 0,-1 0 0,3-17 0,-2-11 0,-1-75 0,-3 80 0,0 14 0,-1 0 0,-1 0 0,-1 1 0,-6-20 0,-29-76 0,15 51 0,-1 0 0,-44-77 0,53 109 0,-22-40 0,-2 2 0,-4 1 0,-3 3 0,-73-82 0,103 130 0,2-1 0,0 0 0,2-1 0,-13-24 0,12 19 0,-1 2 0,-1 0 0,-1 1 0,-1 0 0,0 1 0,-23-18 0,-135-99 0,102 84 0,-202-127 0,52 37 0,221 143 0,-277-181 0,241 161 0,-1 1 0,-1 2 0,-1 2 0,0 2 0,-67-14 0,-84 1 0,26 5 0,-239-28 0,-153-29 0,427 53 0,-94-22 0,171 33 0,2-2 0,-61-28 0,-80-50 0,-169-70 0,187 96 0,77 30 0,-107-29 0,-217-9 0,-4 36 0,-56 32 0,345 10 0,57 3 0,0 4 0,-89 20 0,158-26 0,-49 7 0,-82 0 0,84-7 0,-94 15 0,-187 47 0,117-34 0,45-10 0,-242 62 0,212-40 0,-6 1 0,-399 84 0,295-81 0,221-31 0,-143 28 0,135-22 0,0-4 0,-1-4 0,-166-3 0,199-8 0,-80 11 0,58-3 0,-34 5 0,2 5 0,0 6 0,2 5 0,1 6 0,-196 86 0,299-113 0,-193 75 0,185-75 0,0 2 0,1 0 0,1 2 0,-38 25 0,-58 43 0,113-76 0,1 1 0,0 0 0,1 0 0,-9 11 0,-24 19 0,5-11 0,1 2 0,1 1 0,2 1 0,1 2 0,-36 47 0,31-16 0,29-47 0,-1-1 0,-1-1 0,-17 23 0,19-29 0,-1-1 0,-15 12 0,18-16 0,1-1 0,0 1 0,0 1 0,0-1 0,1 0 0,-1 1 0,1 0 0,0 0 0,0 0 0,0 0 0,0 0 0,1 1 0,0-1 0,0 1 0,0 0 0,-2 9 0,1 7-250,2 1 0,1 34 0,0-47-365,1 15-6211</inkml:trace>
</inkml:ink>
</file>

<file path=ppt/ink/ink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10-01T18:13:52.653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10601 0 24575,'-1310'0'0,"1050"21"0,170-11 0,11-2 0,-424 60 0,368-33 0,-204 81 0,339-116 0,-196 62 0,31-11 0,146-45 0,-236 89 0,189-66 0,-111 64 0,-68 40 0,115-67 0,-146 100 0,48-27 0,150-93 0,-70 36 0,64-38 0,23-12 0,-1-2 0,-103 35 0,-68-3 0,85-23 0,31-11 0,-121 13 0,-123-7 0,-19 21 0,130-13 0,246-41 0,-780 77 0,249-75 0,274-5 0,-1218 2 0,1208-14 0,-7-1 0,87 17 0,206-3 0,0 1 0,0 1 0,0 1 0,0 0 0,-1 1 0,1 0 0,-1 1 0,24 10 0,-22-6 0,12 5 0,51 17 0,-62-25 0,1 1 0,-1 1 0,0 0 0,0 1 0,-1 1 0,21 15 0,90 58 0,-3 1-1365,-111-72-5461</inkml:trace>
</inkml:ink>
</file>

<file path=ppt/ink/ink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10-01T18:13:55.523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1 307 24575,'453'0'0,"-441"0"0,0 0 0,0-1 0,-1 0 0,1-1 0,0-1 0,-1 0 0,0 0 0,0-1 0,0 0 0,0-1 0,0 0 0,-1-1 0,0 0 0,14-11 0,35-27 0,-44 35 0,0-1 0,-1-1 0,0-1 0,-1 0 0,0 0 0,20-28 0,-13 12 285,-13 19-697,0 0-1,-1-1 0,5-10 1,-3-1-6414</inkml:trace>
</inkml:ink>
</file>

<file path=ppt/ink/ink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10-01T18:13:47.797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2063 24575,'28'29'0,"-1"1"0,-1 1 0,39 64 0,-54-75 0,-1 0 0,13 39 0,-15-37 0,0 0 0,20 34 0,6 4 0,39 93 0,-54-112 0,3-2 0,1 0 0,2-1 0,41 49 0,8 22 0,-61-90 0,-2-4 0,0-1 0,1 0 0,25 24 0,-24-27 0,-2 0 0,14 18 0,-16-19 0,0 0 0,0 0 0,1 0 0,16 11 0,60 27 0,-60-35 0,-2 1 0,35 24 0,-23-12 0,1-2 0,59 28 0,-79-43 0,99 63 0,-89-53 0,1-1 0,1-1 0,0-2 0,37 14 0,24 0 0,142 27 0,60 10 0,-138-28 0,19 4 0,78 17 0,2-20 0,-102-20 0,-58-6 0,-34-5 0,205 15 0,644-22 0,-414-3 0,75 2 0,-501-3 0,122-23 0,22-1 0,4 24 0,84-7 0,52-9 0,1 20 0,-118 1 0,-39-15 0,-36 0 0,661 8 0,-452 7 0,1645-2 0,-1981-1 0,59-12 0,-56 7 0,43-2 0,55-6 0,-88 7 0,55-1 0,-46 9 0,-23 0 0,-1-2 0,0 0 0,46-9 0,47-9 0,-81 13 0,72-17 0,82-35 0,-143 40 0,80-41 0,-124 55 0,7-3 0,1 0 0,0 2 0,25-5 0,-28 8 0,1-2 0,0 0 0,-1-1 0,1-1 0,13-7 0,-3-1 0,-1-1 0,-1-1 0,41-35 0,-56 45 0,0-1 0,0 1 0,0 0 0,1 1 0,0 0 0,0 1 0,17-6 0,-13 5 0,1 0 0,26-16 0,-16 4 0,-1-1 0,0 0 0,40-44 0,-57 54 0,-1-1 0,1-1 0,-2 1 0,1-1 0,-1 0 0,-1 0 0,0-1 0,0 1 0,-1-1 0,-1 0 0,3-17 0,-2-11 0,-1-75 0,-3 80 0,0 14 0,-1 0 0,-1 0 0,-1 1 0,-6-20 0,-29-76 0,15 51 0,-1 0 0,-44-77 0,53 109 0,-22-40 0,-2 2 0,-4 1 0,-3 3 0,-73-82 0,103 130 0,2-1 0,0 0 0,2-1 0,-13-24 0,12 19 0,-1 2 0,-1 0 0,-1 1 0,-1 0 0,0 1 0,-23-18 0,-135-99 0,102 84 0,-202-127 0,52 37 0,221 143 0,-277-181 0,241 161 0,-1 1 0,-1 2 0,-1 2 0,0 2 0,-67-14 0,-84 1 0,26 5 0,-239-28 0,-153-29 0,427 53 0,-94-22 0,171 33 0,2-2 0,-61-28 0,-80-50 0,-169-70 0,187 96 0,77 30 0,-107-29 0,-217-9 0,-4 36 0,-56 32 0,345 10 0,57 3 0,0 4 0,-89 20 0,158-26 0,-49 7 0,-82 0 0,84-7 0,-94 15 0,-187 47 0,117-34 0,45-10 0,-242 62 0,212-40 0,-6 1 0,-399 84 0,295-81 0,221-31 0,-143 28 0,135-22 0,0-4 0,-1-4 0,-166-3 0,199-8 0,-80 11 0,58-3 0,-34 5 0,2 5 0,0 6 0,2 5 0,1 6 0,-196 86 0,299-113 0,-193 75 0,185-75 0,0 2 0,1 0 0,1 2 0,-38 25 0,-58 43 0,113-76 0,1 1 0,0 0 0,1 0 0,-9 11 0,-24 19 0,5-11 0,1 2 0,1 1 0,2 1 0,1 2 0,-36 47 0,31-16 0,29-47 0,-1-1 0,-1-1 0,-17 23 0,19-29 0,-1-1 0,-15 12 0,18-16 0,1-1 0,0 1 0,0 1 0,0-1 0,1 0 0,-1 1 0,1 0 0,0 0 0,0 0 0,0 0 0,0 0 0,1 1 0,0-1 0,0 1 0,0 0 0,-2 9 0,1 7-250,2 1 0,1 34 0,0-47-365,1 15-6211</inkml:trace>
</inkml:ink>
</file>

<file path=ppt/ink/ink1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10-01T18:13:52.653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10601 0 24575,'-1310'0'0,"1050"21"0,170-11 0,11-2 0,-424 60 0,368-33 0,-204 81 0,339-116 0,-196 62 0,31-11 0,146-45 0,-236 89 0,189-66 0,-111 64 0,-68 40 0,115-67 0,-146 100 0,48-27 0,150-93 0,-70 36 0,64-38 0,23-12 0,-1-2 0,-103 35 0,-68-3 0,85-23 0,31-11 0,-121 13 0,-123-7 0,-19 21 0,130-13 0,246-41 0,-780 77 0,249-75 0,274-5 0,-1218 2 0,1208-14 0,-7-1 0,87 17 0,206-3 0,0 1 0,0 1 0,0 1 0,0 0 0,-1 1 0,1 0 0,-1 1 0,24 10 0,-22-6 0,12 5 0,51 17 0,-62-25 0,1 1 0,-1 1 0,0 0 0,0 1 0,-1 1 0,21 15 0,90 58 0,-3 1-1365,-111-72-5461</inkml:trace>
</inkml:ink>
</file>

<file path=ppt/ink/ink1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10-01T18:13:55.523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1 307 24575,'453'0'0,"-441"0"0,0 0 0,0-1 0,-1 0 0,1-1 0,0-1 0,-1 0 0,0 0 0,0-1 0,0 0 0,0-1 0,0 0 0,-1-1 0,0 0 0,14-11 0,35-27 0,-44 35 0,0-1 0,-1-1 0,0-1 0,-1 0 0,0 0 0,20-28 0,-13 12 285,-13 19-697,0 0-1,-1-1 0,5-10 1,-3-1-6414</inkml:trace>
</inkml:ink>
</file>

<file path=ppt/ink/ink1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10-01T18:13:47.797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2063 24575,'28'29'0,"-1"1"0,-1 1 0,39 64 0,-54-75 0,-1 0 0,13 39 0,-15-37 0,0 0 0,20 34 0,6 4 0,39 93 0,-54-112 0,3-2 0,1 0 0,2-1 0,41 49 0,8 22 0,-61-90 0,-2-4 0,0-1 0,1 0 0,25 24 0,-24-27 0,-2 0 0,14 18 0,-16-19 0,0 0 0,0 0 0,1 0 0,16 11 0,60 27 0,-60-35 0,-2 1 0,35 24 0,-23-12 0,1-2 0,59 28 0,-79-43 0,99 63 0,-89-53 0,1-1 0,1-1 0,0-2 0,37 14 0,24 0 0,142 27 0,60 10 0,-138-28 0,19 4 0,78 17 0,2-20 0,-102-20 0,-58-6 0,-34-5 0,205 15 0,644-22 0,-414-3 0,75 2 0,-501-3 0,122-23 0,22-1 0,4 24 0,84-7 0,52-9 0,1 20 0,-118 1 0,-39-15 0,-36 0 0,661 8 0,-452 7 0,1645-2 0,-1981-1 0,59-12 0,-56 7 0,43-2 0,55-6 0,-88 7 0,55-1 0,-46 9 0,-23 0 0,-1-2 0,0 0 0,46-9 0,47-9 0,-81 13 0,72-17 0,82-35 0,-143 40 0,80-41 0,-124 55 0,7-3 0,1 0 0,0 2 0,25-5 0,-28 8 0,1-2 0,0 0 0,-1-1 0,1-1 0,13-7 0,-3-1 0,-1-1 0,-1-1 0,41-35 0,-56 45 0,0-1 0,0 1 0,0 0 0,1 1 0,0 0 0,0 1 0,17-6 0,-13 5 0,1 0 0,26-16 0,-16 4 0,-1-1 0,0 0 0,40-44 0,-57 54 0,-1-1 0,1-1 0,-2 1 0,1-1 0,-1 0 0,-1 0 0,0-1 0,0 1 0,-1-1 0,-1 0 0,3-17 0,-2-11 0,-1-75 0,-3 80 0,0 14 0,-1 0 0,-1 0 0,-1 1 0,-6-20 0,-29-76 0,15 51 0,-1 0 0,-44-77 0,53 109 0,-22-40 0,-2 2 0,-4 1 0,-3 3 0,-73-82 0,103 130 0,2-1 0,0 0 0,2-1 0,-13-24 0,12 19 0,-1 2 0,-1 0 0,-1 1 0,-1 0 0,0 1 0,-23-18 0,-135-99 0,102 84 0,-202-127 0,52 37 0,221 143 0,-277-181 0,241 161 0,-1 1 0,-1 2 0,-1 2 0,0 2 0,-67-14 0,-84 1 0,26 5 0,-239-28 0,-153-29 0,427 53 0,-94-22 0,171 33 0,2-2 0,-61-28 0,-80-50 0,-169-70 0,187 96 0,77 30 0,-107-29 0,-217-9 0,-4 36 0,-56 32 0,345 10 0,57 3 0,0 4 0,-89 20 0,158-26 0,-49 7 0,-82 0 0,84-7 0,-94 15 0,-187 47 0,117-34 0,45-10 0,-242 62 0,212-40 0,-6 1 0,-399 84 0,295-81 0,221-31 0,-143 28 0,135-22 0,0-4 0,-1-4 0,-166-3 0,199-8 0,-80 11 0,58-3 0,-34 5 0,2 5 0,0 6 0,2 5 0,1 6 0,-196 86 0,299-113 0,-193 75 0,185-75 0,0 2 0,1 0 0,1 2 0,-38 25 0,-58 43 0,113-76 0,1 1 0,0 0 0,1 0 0,-9 11 0,-24 19 0,5-11 0,1 2 0,1 1 0,2 1 0,1 2 0,-36 47 0,31-16 0,29-47 0,-1-1 0,-1-1 0,-17 23 0,19-29 0,-1-1 0,-15 12 0,18-16 0,1-1 0,0 1 0,0 1 0,0-1 0,1 0 0,-1 1 0,1 0 0,0 0 0,0 0 0,0 0 0,0 0 0,1 1 0,0-1 0,0 1 0,0 0 0,-2 9 0,1 7-250,2 1 0,1 34 0,0-47-365,1 15-6211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10-01T18:13:52.653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10601 0 24575,'-1310'0'0,"1050"21"0,170-11 0,11-2 0,-424 60 0,368-33 0,-204 81 0,339-116 0,-196 62 0,31-11 0,146-45 0,-236 89 0,189-66 0,-111 64 0,-68 40 0,115-67 0,-146 100 0,48-27 0,150-93 0,-70 36 0,64-38 0,23-12 0,-1-2 0,-103 35 0,-68-3 0,85-23 0,31-11 0,-121 13 0,-123-7 0,-19 21 0,130-13 0,246-41 0,-780 77 0,249-75 0,274-5 0,-1218 2 0,1208-14 0,-7-1 0,87 17 0,206-3 0,0 1 0,0 1 0,0 1 0,0 0 0,-1 1 0,1 0 0,-1 1 0,24 10 0,-22-6 0,12 5 0,51 17 0,-62-25 0,1 1 0,-1 1 0,0 0 0,0 1 0,-1 1 0,21 15 0,90 58 0,-3 1-1365,-111-72-5461</inkml:trace>
</inkml:ink>
</file>

<file path=ppt/ink/ink2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10-01T18:13:52.653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10601 0 24575,'-1310'0'0,"1050"21"0,170-11 0,11-2 0,-424 60 0,368-33 0,-204 81 0,339-116 0,-196 62 0,31-11 0,146-45 0,-236 89 0,189-66 0,-111 64 0,-68 40 0,115-67 0,-146 100 0,48-27 0,150-93 0,-70 36 0,64-38 0,23-12 0,-1-2 0,-103 35 0,-68-3 0,85-23 0,31-11 0,-121 13 0,-123-7 0,-19 21 0,130-13 0,246-41 0,-780 77 0,249-75 0,274-5 0,-1218 2 0,1208-14 0,-7-1 0,87 17 0,206-3 0,0 1 0,0 1 0,0 1 0,0 0 0,-1 1 0,1 0 0,-1 1 0,24 10 0,-22-6 0,12 5 0,51 17 0,-62-25 0,1 1 0,-1 1 0,0 0 0,0 1 0,-1 1 0,21 15 0,90 58 0,-3 1-1365,-111-72-5461</inkml:trace>
</inkml:ink>
</file>

<file path=ppt/ink/ink2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10-01T18:13:55.523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1 307 24575,'453'0'0,"-441"0"0,0 0 0,0-1 0,-1 0 0,1-1 0,0-1 0,-1 0 0,0 0 0,0-1 0,0 0 0,0-1 0,0 0 0,-1-1 0,0 0 0,14-11 0,35-27 0,-44 35 0,0-1 0,-1-1 0,0-1 0,-1 0 0,0 0 0,20-28 0,-13 12 285,-13 19-697,0 0-1,-1-1 0,5-10 1,-3-1-6414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10-01T18:13:55.523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1 307 24575,'453'0'0,"-441"0"0,0 0 0,0-1 0,-1 0 0,1-1 0,0-1 0,-1 0 0,0 0 0,0-1 0,0 0 0,0-1 0,0 0 0,-1-1 0,0 0 0,14-11 0,35-27 0,-44 35 0,0-1 0,-1-1 0,0-1 0,-1 0 0,0 0 0,20-28 0,-13 12 285,-13 19-697,0 0-1,-1-1 0,5-10 1,-3-1-6414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10-01T18:13:47.797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2063 24575,'28'29'0,"-1"1"0,-1 1 0,39 64 0,-54-75 0,-1 0 0,13 39 0,-15-37 0,0 0 0,20 34 0,6 4 0,39 93 0,-54-112 0,3-2 0,1 0 0,2-1 0,41 49 0,8 22 0,-61-90 0,-2-4 0,0-1 0,1 0 0,25 24 0,-24-27 0,-2 0 0,14 18 0,-16-19 0,0 0 0,0 0 0,1 0 0,16 11 0,60 27 0,-60-35 0,-2 1 0,35 24 0,-23-12 0,1-2 0,59 28 0,-79-43 0,99 63 0,-89-53 0,1-1 0,1-1 0,0-2 0,37 14 0,24 0 0,142 27 0,60 10 0,-138-28 0,19 4 0,78 17 0,2-20 0,-102-20 0,-58-6 0,-34-5 0,205 15 0,644-22 0,-414-3 0,75 2 0,-501-3 0,122-23 0,22-1 0,4 24 0,84-7 0,52-9 0,1 20 0,-118 1 0,-39-15 0,-36 0 0,661 8 0,-452 7 0,1645-2 0,-1981-1 0,59-12 0,-56 7 0,43-2 0,55-6 0,-88 7 0,55-1 0,-46 9 0,-23 0 0,-1-2 0,0 0 0,46-9 0,47-9 0,-81 13 0,72-17 0,82-35 0,-143 40 0,80-41 0,-124 55 0,7-3 0,1 0 0,0 2 0,25-5 0,-28 8 0,1-2 0,0 0 0,-1-1 0,1-1 0,13-7 0,-3-1 0,-1-1 0,-1-1 0,41-35 0,-56 45 0,0-1 0,0 1 0,0 0 0,1 1 0,0 0 0,0 1 0,17-6 0,-13 5 0,1 0 0,26-16 0,-16 4 0,-1-1 0,0 0 0,40-44 0,-57 54 0,-1-1 0,1-1 0,-2 1 0,1-1 0,-1 0 0,-1 0 0,0-1 0,0 1 0,-1-1 0,-1 0 0,3-17 0,-2-11 0,-1-75 0,-3 80 0,0 14 0,-1 0 0,-1 0 0,-1 1 0,-6-20 0,-29-76 0,15 51 0,-1 0 0,-44-77 0,53 109 0,-22-40 0,-2 2 0,-4 1 0,-3 3 0,-73-82 0,103 130 0,2-1 0,0 0 0,2-1 0,-13-24 0,12 19 0,-1 2 0,-1 0 0,-1 1 0,-1 0 0,0 1 0,-23-18 0,-135-99 0,102 84 0,-202-127 0,52 37 0,221 143 0,-277-181 0,241 161 0,-1 1 0,-1 2 0,-1 2 0,0 2 0,-67-14 0,-84 1 0,26 5 0,-239-28 0,-153-29 0,427 53 0,-94-22 0,171 33 0,2-2 0,-61-28 0,-80-50 0,-169-70 0,187 96 0,77 30 0,-107-29 0,-217-9 0,-4 36 0,-56 32 0,345 10 0,57 3 0,0 4 0,-89 20 0,158-26 0,-49 7 0,-82 0 0,84-7 0,-94 15 0,-187 47 0,117-34 0,45-10 0,-242 62 0,212-40 0,-6 1 0,-399 84 0,295-81 0,221-31 0,-143 28 0,135-22 0,0-4 0,-1-4 0,-166-3 0,199-8 0,-80 11 0,58-3 0,-34 5 0,2 5 0,0 6 0,2 5 0,1 6 0,-196 86 0,299-113 0,-193 75 0,185-75 0,0 2 0,1 0 0,1 2 0,-38 25 0,-58 43 0,113-76 0,1 1 0,0 0 0,1 0 0,-9 11 0,-24 19 0,5-11 0,1 2 0,1 1 0,2 1 0,1 2 0,-36 47 0,31-16 0,29-47 0,-1-1 0,-1-1 0,-17 23 0,19-29 0,-1-1 0,-15 12 0,18-16 0,1-1 0,0 1 0,0 1 0,0-1 0,1 0 0,-1 1 0,1 0 0,0 0 0,0 0 0,0 0 0,0 0 0,1 1 0,0-1 0,0 1 0,0 0 0,-2 9 0,1 7-250,2 1 0,1 34 0,0-47-365,1 15-6211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10-01T18:13:52.653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10601 0 24575,'-1310'0'0,"1050"21"0,170-11 0,11-2 0,-424 60 0,368-33 0,-204 81 0,339-116 0,-196 62 0,31-11 0,146-45 0,-236 89 0,189-66 0,-111 64 0,-68 40 0,115-67 0,-146 100 0,48-27 0,150-93 0,-70 36 0,64-38 0,23-12 0,-1-2 0,-103 35 0,-68-3 0,85-23 0,31-11 0,-121 13 0,-123-7 0,-19 21 0,130-13 0,246-41 0,-780 77 0,249-75 0,274-5 0,-1218 2 0,1208-14 0,-7-1 0,87 17 0,206-3 0,0 1 0,0 1 0,0 1 0,0 0 0,-1 1 0,1 0 0,-1 1 0,24 10 0,-22-6 0,12 5 0,51 17 0,-62-25 0,1 1 0,-1 1 0,0 0 0,0 1 0,-1 1 0,21 15 0,90 58 0,-3 1-1365,-111-72-5461</inkml:trace>
</inkml:ink>
</file>

<file path=ppt/ink/ink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10-01T18:13:55.523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1 307 24575,'453'0'0,"-441"0"0,0 0 0,0-1 0,-1 0 0,1-1 0,0-1 0,-1 0 0,0 0 0,0-1 0,0 0 0,0-1 0,0 0 0,-1-1 0,0 0 0,14-11 0,35-27 0,-44 35 0,0-1 0,-1-1 0,0-1 0,-1 0 0,0 0 0,20-28 0,-13 12 285,-13 19-697,0 0-1,-1-1 0,5-10 1,-3-1-6414</inkml:trace>
</inkml:ink>
</file>

<file path=ppt/ink/ink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10-01T18:13:47.797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2063 24575,'28'29'0,"-1"1"0,-1 1 0,39 64 0,-54-75 0,-1 0 0,13 39 0,-15-37 0,0 0 0,20 34 0,6 4 0,39 93 0,-54-112 0,3-2 0,1 0 0,2-1 0,41 49 0,8 22 0,-61-90 0,-2-4 0,0-1 0,1 0 0,25 24 0,-24-27 0,-2 0 0,14 18 0,-16-19 0,0 0 0,0 0 0,1 0 0,16 11 0,60 27 0,-60-35 0,-2 1 0,35 24 0,-23-12 0,1-2 0,59 28 0,-79-43 0,99 63 0,-89-53 0,1-1 0,1-1 0,0-2 0,37 14 0,24 0 0,142 27 0,60 10 0,-138-28 0,19 4 0,78 17 0,2-20 0,-102-20 0,-58-6 0,-34-5 0,205 15 0,644-22 0,-414-3 0,75 2 0,-501-3 0,122-23 0,22-1 0,4 24 0,84-7 0,52-9 0,1 20 0,-118 1 0,-39-15 0,-36 0 0,661 8 0,-452 7 0,1645-2 0,-1981-1 0,59-12 0,-56 7 0,43-2 0,55-6 0,-88 7 0,55-1 0,-46 9 0,-23 0 0,-1-2 0,0 0 0,46-9 0,47-9 0,-81 13 0,72-17 0,82-35 0,-143 40 0,80-41 0,-124 55 0,7-3 0,1 0 0,0 2 0,25-5 0,-28 8 0,1-2 0,0 0 0,-1-1 0,1-1 0,13-7 0,-3-1 0,-1-1 0,-1-1 0,41-35 0,-56 45 0,0-1 0,0 1 0,0 0 0,1 1 0,0 0 0,0 1 0,17-6 0,-13 5 0,1 0 0,26-16 0,-16 4 0,-1-1 0,0 0 0,40-44 0,-57 54 0,-1-1 0,1-1 0,-2 1 0,1-1 0,-1 0 0,-1 0 0,0-1 0,0 1 0,-1-1 0,-1 0 0,3-17 0,-2-11 0,-1-75 0,-3 80 0,0 14 0,-1 0 0,-1 0 0,-1 1 0,-6-20 0,-29-76 0,15 51 0,-1 0 0,-44-77 0,53 109 0,-22-40 0,-2 2 0,-4 1 0,-3 3 0,-73-82 0,103 130 0,2-1 0,0 0 0,2-1 0,-13-24 0,12 19 0,-1 2 0,-1 0 0,-1 1 0,-1 0 0,0 1 0,-23-18 0,-135-99 0,102 84 0,-202-127 0,52 37 0,221 143 0,-277-181 0,241 161 0,-1 1 0,-1 2 0,-1 2 0,0 2 0,-67-14 0,-84 1 0,26 5 0,-239-28 0,-153-29 0,427 53 0,-94-22 0,171 33 0,2-2 0,-61-28 0,-80-50 0,-169-70 0,187 96 0,77 30 0,-107-29 0,-217-9 0,-4 36 0,-56 32 0,345 10 0,57 3 0,0 4 0,-89 20 0,158-26 0,-49 7 0,-82 0 0,84-7 0,-94 15 0,-187 47 0,117-34 0,45-10 0,-242 62 0,212-40 0,-6 1 0,-399 84 0,295-81 0,221-31 0,-143 28 0,135-22 0,0-4 0,-1-4 0,-166-3 0,199-8 0,-80 11 0,58-3 0,-34 5 0,2 5 0,0 6 0,2 5 0,1 6 0,-196 86 0,299-113 0,-193 75 0,185-75 0,0 2 0,1 0 0,1 2 0,-38 25 0,-58 43 0,113-76 0,1 1 0,0 0 0,1 0 0,-9 11 0,-24 19 0,5-11 0,1 2 0,1 1 0,2 1 0,1 2 0,-36 47 0,31-16 0,29-47 0,-1-1 0,-1-1 0,-17 23 0,19-29 0,-1-1 0,-15 12 0,18-16 0,1-1 0,0 1 0,0 1 0,0-1 0,1 0 0,-1 1 0,1 0 0,0 0 0,0 0 0,0 0 0,0 0 0,1 1 0,0-1 0,0 1 0,0 0 0,-2 9 0,1 7-250,2 1 0,1 34 0,0-47-365,1 15-6211</inkml:trace>
</inkml:ink>
</file>

<file path=ppt/ink/ink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10-01T18:13:52.653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10601 0 24575,'-1310'0'0,"1050"21"0,170-11 0,11-2 0,-424 60 0,368-33 0,-204 81 0,339-116 0,-196 62 0,31-11 0,146-45 0,-236 89 0,189-66 0,-111 64 0,-68 40 0,115-67 0,-146 100 0,48-27 0,150-93 0,-70 36 0,64-38 0,23-12 0,-1-2 0,-103 35 0,-68-3 0,85-23 0,31-11 0,-121 13 0,-123-7 0,-19 21 0,130-13 0,246-41 0,-780 77 0,249-75 0,274-5 0,-1218 2 0,1208-14 0,-7-1 0,87 17 0,206-3 0,0 1 0,0 1 0,0 1 0,0 0 0,-1 1 0,1 0 0,-1 1 0,24 10 0,-22-6 0,12 5 0,51 17 0,-62-25 0,1 1 0,-1 1 0,0 0 0,0 1 0,-1 1 0,21 15 0,90 58 0,-3 1-1365,-111-72-5461</inkml:trace>
</inkml:ink>
</file>

<file path=ppt/ink/ink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10-01T18:13:55.523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1 307 24575,'453'0'0,"-441"0"0,0 0 0,0-1 0,-1 0 0,1-1 0,0-1 0,-1 0 0,0 0 0,0-1 0,0 0 0,0-1 0,0 0 0,-1-1 0,0 0 0,14-11 0,35-27 0,-44 35 0,0-1 0,-1-1 0,0-1 0,-1 0 0,0 0 0,20-28 0,-13 12 285,-13 19-697,0 0-1,-1-1 0,5-10 1,-3-1-6414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662D4A6-293C-44B2-B140-C35764707793}" type="datetimeFigureOut">
              <a:rPr lang="en-US" smtClean="0"/>
              <a:t>10/4/2022</a:t>
            </a:fld>
            <a:endParaRPr lang="en-U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F20E3FF-E589-490F-856A-14C46B9843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082964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86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17656945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96" name="Google Shape;96;p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97;p2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10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55763478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96" name="Google Shape;96;p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97;p2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11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59065778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96" name="Google Shape;96;p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97;p2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12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88249205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96" name="Google Shape;96;p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97;p2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13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89943312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96" name="Google Shape;96;p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97;p2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14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73901294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96" name="Google Shape;96;p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97;p2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15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4407599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96" name="Google Shape;96;p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97;p2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2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58892236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96" name="Google Shape;96;p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97;p2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3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40768133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96" name="Google Shape;96;p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97;p2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4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94489510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96" name="Google Shape;96;p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97;p2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5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44635093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96" name="Google Shape;96;p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97;p2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6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0226147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96" name="Google Shape;96;p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97;p2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7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01216320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96" name="Google Shape;96;p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97;p2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8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50563146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96" name="Google Shape;96;p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97;p2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9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97613670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editar el estilo de subtítulo del patrón</a:t>
            </a:r>
            <a:endParaRPr lang="en-U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4170AB-E679-4A63-9210-2CAAD409B9D0}" type="datetimeFigureOut">
              <a:rPr lang="en-US" smtClean="0"/>
              <a:t>10/4/2022</a:t>
            </a:fld>
            <a:endParaRPr lang="en-U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7892F2-3E59-4251-8021-6A99CB2F306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4440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4170AB-E679-4A63-9210-2CAAD409B9D0}" type="datetimeFigureOut">
              <a:rPr lang="en-US" smtClean="0"/>
              <a:t>10/4/2022</a:t>
            </a:fld>
            <a:endParaRPr lang="en-U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7892F2-3E59-4251-8021-6A99CB2F306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77035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4170AB-E679-4A63-9210-2CAAD409B9D0}" type="datetimeFigureOut">
              <a:rPr lang="en-US" smtClean="0"/>
              <a:t>10/4/2022</a:t>
            </a:fld>
            <a:endParaRPr lang="en-U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7892F2-3E59-4251-8021-6A99CB2F306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20437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4170AB-E679-4A63-9210-2CAAD409B9D0}" type="datetimeFigureOut">
              <a:rPr lang="en-US" smtClean="0"/>
              <a:t>10/4/2022</a:t>
            </a:fld>
            <a:endParaRPr lang="en-U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7892F2-3E59-4251-8021-6A99CB2F306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46268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4170AB-E679-4A63-9210-2CAAD409B9D0}" type="datetimeFigureOut">
              <a:rPr lang="en-US" smtClean="0"/>
              <a:t>10/4/2022</a:t>
            </a:fld>
            <a:endParaRPr lang="en-U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7892F2-3E59-4251-8021-6A99CB2F306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88771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4170AB-E679-4A63-9210-2CAAD409B9D0}" type="datetimeFigureOut">
              <a:rPr lang="en-US" smtClean="0"/>
              <a:t>10/4/2022</a:t>
            </a:fld>
            <a:endParaRPr lang="en-U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7892F2-3E59-4251-8021-6A99CB2F306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39972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4170AB-E679-4A63-9210-2CAAD409B9D0}" type="datetimeFigureOut">
              <a:rPr lang="en-US" smtClean="0"/>
              <a:t>10/4/2022</a:t>
            </a:fld>
            <a:endParaRPr lang="en-US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7892F2-3E59-4251-8021-6A99CB2F306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16213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4170AB-E679-4A63-9210-2CAAD409B9D0}" type="datetimeFigureOut">
              <a:rPr lang="en-US" smtClean="0"/>
              <a:t>10/4/2022</a:t>
            </a:fld>
            <a:endParaRPr lang="en-US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7892F2-3E59-4251-8021-6A99CB2F306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30080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4170AB-E679-4A63-9210-2CAAD409B9D0}" type="datetimeFigureOut">
              <a:rPr lang="en-US" smtClean="0"/>
              <a:t>10/4/2022</a:t>
            </a:fld>
            <a:endParaRPr lang="en-US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7892F2-3E59-4251-8021-6A99CB2F306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77907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4170AB-E679-4A63-9210-2CAAD409B9D0}" type="datetimeFigureOut">
              <a:rPr lang="en-US" smtClean="0"/>
              <a:t>10/4/2022</a:t>
            </a:fld>
            <a:endParaRPr lang="en-U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7892F2-3E59-4251-8021-6A99CB2F306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18650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4170AB-E679-4A63-9210-2CAAD409B9D0}" type="datetimeFigureOut">
              <a:rPr lang="en-US" smtClean="0"/>
              <a:t>10/4/2022</a:t>
            </a:fld>
            <a:endParaRPr lang="en-U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7892F2-3E59-4251-8021-6A99CB2F306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62637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E4170AB-E679-4A63-9210-2CAAD409B9D0}" type="datetimeFigureOut">
              <a:rPr lang="en-US" smtClean="0"/>
              <a:t>10/4/2022</a:t>
            </a:fld>
            <a:endParaRPr lang="en-U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D7892F2-3E59-4251-8021-6A99CB2F306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02997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emf"/><Relationship Id="rId5" Type="http://schemas.openxmlformats.org/officeDocument/2006/relationships/image" Target="../media/image3.emf"/><Relationship Id="rId4" Type="http://schemas.openxmlformats.org/officeDocument/2006/relationships/image" Target="../media/image2.em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8" Type="http://schemas.microsoft.com/office/2007/relationships/diagramDrawing" Target="../diagrams/drawing9.xml"/><Relationship Id="rId13" Type="http://schemas.microsoft.com/office/2007/relationships/diagramDrawing" Target="../diagrams/drawing10.xml"/><Relationship Id="rId3" Type="http://schemas.openxmlformats.org/officeDocument/2006/relationships/image" Target="../media/image5.emf"/><Relationship Id="rId7" Type="http://schemas.openxmlformats.org/officeDocument/2006/relationships/diagramColors" Target="../diagrams/colors9.xml"/><Relationship Id="rId12" Type="http://schemas.openxmlformats.org/officeDocument/2006/relationships/diagramColors" Target="../diagrams/colors10.xm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9.xml"/><Relationship Id="rId11" Type="http://schemas.openxmlformats.org/officeDocument/2006/relationships/diagramQuickStyle" Target="../diagrams/quickStyle10.xml"/><Relationship Id="rId5" Type="http://schemas.openxmlformats.org/officeDocument/2006/relationships/diagramLayout" Target="../diagrams/layout9.xml"/><Relationship Id="rId10" Type="http://schemas.openxmlformats.org/officeDocument/2006/relationships/diagramLayout" Target="../diagrams/layout10.xml"/><Relationship Id="rId4" Type="http://schemas.openxmlformats.org/officeDocument/2006/relationships/diagramData" Target="../diagrams/data9.xml"/><Relationship Id="rId9" Type="http://schemas.openxmlformats.org/officeDocument/2006/relationships/diagramData" Target="../diagrams/data10.xml"/></Relationships>
</file>

<file path=ppt/slides/_rels/slide15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1.xml"/><Relationship Id="rId3" Type="http://schemas.openxmlformats.org/officeDocument/2006/relationships/image" Target="../media/image5.emf"/><Relationship Id="rId7" Type="http://schemas.openxmlformats.org/officeDocument/2006/relationships/diagramColors" Target="../diagrams/colors11.xm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11.xml"/><Relationship Id="rId5" Type="http://schemas.openxmlformats.org/officeDocument/2006/relationships/diagramLayout" Target="../diagrams/layout11.xml"/><Relationship Id="rId4" Type="http://schemas.openxmlformats.org/officeDocument/2006/relationships/diagramData" Target="../diagrams/data11.xml"/></Relationships>
</file>

<file path=ppt/slides/_rels/slide2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5.emf"/><Relationship Id="rId7" Type="http://schemas.openxmlformats.org/officeDocument/2006/relationships/diagramColors" Target="../diagrams/colors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/Relationships>
</file>

<file path=ppt/slides/_rels/slide3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.xml"/><Relationship Id="rId13" Type="http://schemas.openxmlformats.org/officeDocument/2006/relationships/customXml" Target="../ink/ink3.xml"/><Relationship Id="rId3" Type="http://schemas.openxmlformats.org/officeDocument/2006/relationships/image" Target="../media/image5.emf"/><Relationship Id="rId7" Type="http://schemas.openxmlformats.org/officeDocument/2006/relationships/diagramColors" Target="../diagrams/colors2.xml"/><Relationship Id="rId12" Type="http://schemas.openxmlformats.org/officeDocument/2006/relationships/image" Target="../media/image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2.xml"/><Relationship Id="rId11" Type="http://schemas.openxmlformats.org/officeDocument/2006/relationships/customXml" Target="../ink/ink2.xml"/><Relationship Id="rId5" Type="http://schemas.openxmlformats.org/officeDocument/2006/relationships/diagramLayout" Target="../diagrams/layout2.xml"/><Relationship Id="rId10" Type="http://schemas.openxmlformats.org/officeDocument/2006/relationships/image" Target="../media/image6.png"/><Relationship Id="rId4" Type="http://schemas.openxmlformats.org/officeDocument/2006/relationships/diagramData" Target="../diagrams/data2.xml"/><Relationship Id="rId9" Type="http://schemas.openxmlformats.org/officeDocument/2006/relationships/customXml" Target="../ink/ink1.xml"/><Relationship Id="rId1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8" Type="http://schemas.microsoft.com/office/2007/relationships/diagramDrawing" Target="../diagrams/drawing3.xml"/><Relationship Id="rId13" Type="http://schemas.openxmlformats.org/officeDocument/2006/relationships/customXml" Target="../ink/ink6.xml"/><Relationship Id="rId3" Type="http://schemas.openxmlformats.org/officeDocument/2006/relationships/image" Target="../media/image5.emf"/><Relationship Id="rId7" Type="http://schemas.openxmlformats.org/officeDocument/2006/relationships/diagramColors" Target="../diagrams/colors3.xml"/><Relationship Id="rId12" Type="http://schemas.openxmlformats.org/officeDocument/2006/relationships/image" Target="../media/image1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3.xml"/><Relationship Id="rId11" Type="http://schemas.openxmlformats.org/officeDocument/2006/relationships/customXml" Target="../ink/ink5.xml"/><Relationship Id="rId5" Type="http://schemas.openxmlformats.org/officeDocument/2006/relationships/diagramLayout" Target="../diagrams/layout3.xml"/><Relationship Id="rId10" Type="http://schemas.openxmlformats.org/officeDocument/2006/relationships/image" Target="../media/image9.png"/><Relationship Id="rId4" Type="http://schemas.openxmlformats.org/officeDocument/2006/relationships/diagramData" Target="../diagrams/data3.xml"/><Relationship Id="rId9" Type="http://schemas.openxmlformats.org/officeDocument/2006/relationships/customXml" Target="../ink/ink4.xml"/><Relationship Id="rId14" Type="http://schemas.openxmlformats.org/officeDocument/2006/relationships/image" Target="../media/image11.png"/></Relationships>
</file>

<file path=ppt/slides/_rels/slide5.xml.rels><?xml version="1.0" encoding="UTF-8" standalone="yes"?>
<Relationships xmlns="http://schemas.openxmlformats.org/package/2006/relationships"><Relationship Id="rId8" Type="http://schemas.microsoft.com/office/2007/relationships/diagramDrawing" Target="../diagrams/drawing4.xml"/><Relationship Id="rId13" Type="http://schemas.openxmlformats.org/officeDocument/2006/relationships/customXml" Target="../ink/ink8.xml"/><Relationship Id="rId3" Type="http://schemas.openxmlformats.org/officeDocument/2006/relationships/image" Target="../media/image5.emf"/><Relationship Id="rId7" Type="http://schemas.openxmlformats.org/officeDocument/2006/relationships/diagramColors" Target="../diagrams/colors4.xml"/><Relationship Id="rId12" Type="http://schemas.openxmlformats.org/officeDocument/2006/relationships/image" Target="../media/image13.svg"/><Relationship Id="rId2" Type="http://schemas.openxmlformats.org/officeDocument/2006/relationships/notesSlide" Target="../notesSlides/notesSlide5.xml"/><Relationship Id="rId16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4.xml"/><Relationship Id="rId11" Type="http://schemas.openxmlformats.org/officeDocument/2006/relationships/image" Target="../media/image12.png"/><Relationship Id="rId5" Type="http://schemas.openxmlformats.org/officeDocument/2006/relationships/diagramLayout" Target="../diagrams/layout4.xml"/><Relationship Id="rId15" Type="http://schemas.openxmlformats.org/officeDocument/2006/relationships/customXml" Target="../ink/ink9.xml"/><Relationship Id="rId10" Type="http://schemas.openxmlformats.org/officeDocument/2006/relationships/image" Target="../media/image9.png"/><Relationship Id="rId4" Type="http://schemas.openxmlformats.org/officeDocument/2006/relationships/diagramData" Target="../diagrams/data4.xml"/><Relationship Id="rId9" Type="http://schemas.openxmlformats.org/officeDocument/2006/relationships/customXml" Target="../ink/ink7.xml"/><Relationship Id="rId1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8" Type="http://schemas.microsoft.com/office/2007/relationships/diagramDrawing" Target="../diagrams/drawing5.xml"/><Relationship Id="rId13" Type="http://schemas.openxmlformats.org/officeDocument/2006/relationships/customXml" Target="../ink/ink12.xml"/><Relationship Id="rId3" Type="http://schemas.openxmlformats.org/officeDocument/2006/relationships/image" Target="../media/image5.emf"/><Relationship Id="rId7" Type="http://schemas.openxmlformats.org/officeDocument/2006/relationships/diagramColors" Target="../diagrams/colors5.xml"/><Relationship Id="rId12" Type="http://schemas.openxmlformats.org/officeDocument/2006/relationships/image" Target="../media/image1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5.xml"/><Relationship Id="rId11" Type="http://schemas.openxmlformats.org/officeDocument/2006/relationships/customXml" Target="../ink/ink11.xml"/><Relationship Id="rId5" Type="http://schemas.openxmlformats.org/officeDocument/2006/relationships/diagramLayout" Target="../diagrams/layout5.xml"/><Relationship Id="rId10" Type="http://schemas.openxmlformats.org/officeDocument/2006/relationships/image" Target="../media/image9.png"/><Relationship Id="rId4" Type="http://schemas.openxmlformats.org/officeDocument/2006/relationships/diagramData" Target="../diagrams/data5.xml"/><Relationship Id="rId9" Type="http://schemas.openxmlformats.org/officeDocument/2006/relationships/customXml" Target="../ink/ink10.xml"/><Relationship Id="rId14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8" Type="http://schemas.microsoft.com/office/2007/relationships/diagramDrawing" Target="../diagrams/drawing6.xml"/><Relationship Id="rId13" Type="http://schemas.openxmlformats.org/officeDocument/2006/relationships/customXml" Target="../ink/ink15.xml"/><Relationship Id="rId3" Type="http://schemas.openxmlformats.org/officeDocument/2006/relationships/image" Target="../media/image5.emf"/><Relationship Id="rId7" Type="http://schemas.openxmlformats.org/officeDocument/2006/relationships/diagramColors" Target="../diagrams/colors6.xml"/><Relationship Id="rId12" Type="http://schemas.openxmlformats.org/officeDocument/2006/relationships/image" Target="../media/image10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6.xml"/><Relationship Id="rId11" Type="http://schemas.openxmlformats.org/officeDocument/2006/relationships/customXml" Target="../ink/ink14.xml"/><Relationship Id="rId5" Type="http://schemas.openxmlformats.org/officeDocument/2006/relationships/diagramLayout" Target="../diagrams/layout6.xml"/><Relationship Id="rId10" Type="http://schemas.openxmlformats.org/officeDocument/2006/relationships/image" Target="../media/image9.png"/><Relationship Id="rId4" Type="http://schemas.openxmlformats.org/officeDocument/2006/relationships/diagramData" Target="../diagrams/data6.xml"/><Relationship Id="rId9" Type="http://schemas.openxmlformats.org/officeDocument/2006/relationships/customXml" Target="../ink/ink13.xml"/><Relationship Id="rId14" Type="http://schemas.openxmlformats.org/officeDocument/2006/relationships/image" Target="../media/image11.png"/></Relationships>
</file>

<file path=ppt/slides/_rels/slide8.xml.rels><?xml version="1.0" encoding="UTF-8" standalone="yes"?>
<Relationships xmlns="http://schemas.openxmlformats.org/package/2006/relationships"><Relationship Id="rId8" Type="http://schemas.microsoft.com/office/2007/relationships/diagramDrawing" Target="../diagrams/drawing7.xml"/><Relationship Id="rId13" Type="http://schemas.openxmlformats.org/officeDocument/2006/relationships/customXml" Target="../ink/ink18.xml"/><Relationship Id="rId3" Type="http://schemas.openxmlformats.org/officeDocument/2006/relationships/image" Target="../media/image5.emf"/><Relationship Id="rId7" Type="http://schemas.openxmlformats.org/officeDocument/2006/relationships/diagramColors" Target="../diagrams/colors7.xml"/><Relationship Id="rId12" Type="http://schemas.openxmlformats.org/officeDocument/2006/relationships/image" Target="../media/image10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7.xml"/><Relationship Id="rId11" Type="http://schemas.openxmlformats.org/officeDocument/2006/relationships/customXml" Target="../ink/ink17.xml"/><Relationship Id="rId5" Type="http://schemas.openxmlformats.org/officeDocument/2006/relationships/diagramLayout" Target="../diagrams/layout7.xml"/><Relationship Id="rId10" Type="http://schemas.openxmlformats.org/officeDocument/2006/relationships/image" Target="../media/image9.png"/><Relationship Id="rId4" Type="http://schemas.openxmlformats.org/officeDocument/2006/relationships/diagramData" Target="../diagrams/data7.xml"/><Relationship Id="rId9" Type="http://schemas.openxmlformats.org/officeDocument/2006/relationships/customXml" Target="../ink/ink16.xml"/><Relationship Id="rId14" Type="http://schemas.openxmlformats.org/officeDocument/2006/relationships/image" Target="../media/image11.png"/></Relationships>
</file>

<file path=ppt/slides/_rels/slide9.xml.rels><?xml version="1.0" encoding="UTF-8" standalone="yes"?>
<Relationships xmlns="http://schemas.openxmlformats.org/package/2006/relationships"><Relationship Id="rId8" Type="http://schemas.microsoft.com/office/2007/relationships/diagramDrawing" Target="../diagrams/drawing8.xml"/><Relationship Id="rId13" Type="http://schemas.openxmlformats.org/officeDocument/2006/relationships/customXml" Target="../ink/ink21.xml"/><Relationship Id="rId3" Type="http://schemas.openxmlformats.org/officeDocument/2006/relationships/image" Target="../media/image5.emf"/><Relationship Id="rId7" Type="http://schemas.openxmlformats.org/officeDocument/2006/relationships/diagramColors" Target="../diagrams/colors8.xml"/><Relationship Id="rId12" Type="http://schemas.openxmlformats.org/officeDocument/2006/relationships/image" Target="../media/image10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8.xml"/><Relationship Id="rId11" Type="http://schemas.openxmlformats.org/officeDocument/2006/relationships/customXml" Target="../ink/ink20.xml"/><Relationship Id="rId5" Type="http://schemas.openxmlformats.org/officeDocument/2006/relationships/diagramLayout" Target="../diagrams/layout8.xml"/><Relationship Id="rId10" Type="http://schemas.openxmlformats.org/officeDocument/2006/relationships/image" Target="../media/image9.png"/><Relationship Id="rId4" Type="http://schemas.openxmlformats.org/officeDocument/2006/relationships/diagramData" Target="../diagrams/data8.xml"/><Relationship Id="rId9" Type="http://schemas.openxmlformats.org/officeDocument/2006/relationships/customXml" Target="../ink/ink19.xml"/><Relationship Id="rId14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1"/>
          <p:cNvSpPr txBox="1">
            <a:spLocks noGrp="1"/>
          </p:cNvSpPr>
          <p:nvPr>
            <p:ph type="subTitle" idx="1"/>
          </p:nvPr>
        </p:nvSpPr>
        <p:spPr>
          <a:xfrm>
            <a:off x="1385188" y="2867640"/>
            <a:ext cx="9144000" cy="1515918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E20D1C"/>
              </a:buClr>
              <a:buSzPts val="6000"/>
              <a:buNone/>
            </a:pPr>
            <a:endParaRPr sz="3600" b="1" dirty="0">
              <a:solidFill>
                <a:srgbClr val="FF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91" name="Google Shape;91;p1"/>
          <p:cNvGrpSpPr/>
          <p:nvPr/>
        </p:nvGrpSpPr>
        <p:grpSpPr>
          <a:xfrm>
            <a:off x="307340" y="5954391"/>
            <a:ext cx="2849033" cy="707886"/>
            <a:chOff x="63500" y="5989560"/>
            <a:chExt cx="2849033" cy="707886"/>
          </a:xfrm>
        </p:grpSpPr>
        <p:sp>
          <p:nvSpPr>
            <p:cNvPr id="92" name="Google Shape;92;p1"/>
            <p:cNvSpPr/>
            <p:nvPr/>
          </p:nvSpPr>
          <p:spPr>
            <a:xfrm>
              <a:off x="711200" y="5989560"/>
              <a:ext cx="2201333" cy="70788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it-IT" sz="1000" b="0" i="0" u="none" strike="noStrike" cap="none" dirty="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This project has received funding </a:t>
              </a:r>
              <a:endParaRPr dirty="0"/>
            </a:p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it-IT" sz="1000" dirty="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from the European Union’s Erasmus+ </a:t>
              </a:r>
              <a:endParaRPr dirty="0"/>
            </a:p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it-IT" sz="1000" dirty="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programme under grant agreement</a:t>
              </a:r>
              <a:endParaRPr sz="10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it-IT" sz="1000" dirty="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N. 2018-2279/001-001</a:t>
              </a:r>
              <a:endParaRPr dirty="0"/>
            </a:p>
          </p:txBody>
        </p:sp>
        <p:pic>
          <p:nvPicPr>
            <p:cNvPr id="93" name="Google Shape;93;p1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63500" y="6044826"/>
              <a:ext cx="647700" cy="444500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2" name="Immagine 1">
            <a:extLst>
              <a:ext uri="{FF2B5EF4-FFF2-40B4-BE49-F238E27FC236}">
                <a16:creationId xmlns:a16="http://schemas.microsoft.com/office/drawing/2014/main" id="{EAEED29F-B3E0-C848-921F-0726C269BFA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5746271"/>
          </a:xfrm>
          <a:prstGeom prst="rect">
            <a:avLst/>
          </a:prstGeom>
        </p:spPr>
      </p:pic>
      <p:pic>
        <p:nvPicPr>
          <p:cNvPr id="6" name="Immagine 5">
            <a:extLst>
              <a:ext uri="{FF2B5EF4-FFF2-40B4-BE49-F238E27FC236}">
                <a16:creationId xmlns:a16="http://schemas.microsoft.com/office/drawing/2014/main" id="{A2CD5FD4-4598-DE4A-BA60-490C33F0302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07339" y="173864"/>
            <a:ext cx="6047805" cy="1712787"/>
          </a:xfrm>
          <a:prstGeom prst="rect">
            <a:avLst/>
          </a:prstGeom>
        </p:spPr>
      </p:pic>
      <p:pic>
        <p:nvPicPr>
          <p:cNvPr id="4" name="Immagine 3">
            <a:extLst>
              <a:ext uri="{FF2B5EF4-FFF2-40B4-BE49-F238E27FC236}">
                <a16:creationId xmlns:a16="http://schemas.microsoft.com/office/drawing/2014/main" id="{354A0B71-977F-C243-A14F-D12CF8984D7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478124" y="1352738"/>
            <a:ext cx="5475571" cy="4180959"/>
          </a:xfrm>
          <a:prstGeom prst="rect">
            <a:avLst/>
          </a:prstGeom>
        </p:spPr>
      </p:pic>
      <p:sp>
        <p:nvSpPr>
          <p:cNvPr id="3" name="Rettangolo 2">
            <a:extLst>
              <a:ext uri="{FF2B5EF4-FFF2-40B4-BE49-F238E27FC236}">
                <a16:creationId xmlns:a16="http://schemas.microsoft.com/office/drawing/2014/main" id="{0D1848F2-82FD-8844-A622-E117468EF706}"/>
              </a:ext>
            </a:extLst>
          </p:cNvPr>
          <p:cNvSpPr/>
          <p:nvPr/>
        </p:nvSpPr>
        <p:spPr>
          <a:xfrm>
            <a:off x="119152" y="2071771"/>
            <a:ext cx="12072848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246313" lvl="0" indent="-2246313">
              <a:lnSpc>
                <a:spcPct val="90000"/>
              </a:lnSpc>
              <a:buClr>
                <a:srgbClr val="E20D1C"/>
              </a:buClr>
              <a:buSzPts val="3600"/>
            </a:pPr>
            <a:r>
              <a:rPr lang="it-IT" sz="6000" b="1" dirty="0">
                <a:solidFill>
                  <a:schemeClr val="bg1"/>
                </a:solidFill>
                <a:latin typeface="Arial" panose="020B0604020202020204" pitchFamily="34" charset="0"/>
                <a:ea typeface="Open Sans ExtraBold"/>
                <a:cs typeface="Open Sans ExtraBold"/>
                <a:sym typeface="Open Sans ExtraBold"/>
              </a:rPr>
              <a:t>WP</a:t>
            </a:r>
            <a:r>
              <a:rPr lang="pl-PL" sz="6000" b="1" dirty="0">
                <a:solidFill>
                  <a:schemeClr val="bg1"/>
                </a:solidFill>
                <a:latin typeface="Arial" panose="020B0604020202020204" pitchFamily="34" charset="0"/>
                <a:ea typeface="Open Sans ExtraBold"/>
                <a:cs typeface="Open Sans ExtraBold"/>
                <a:sym typeface="Open Sans ExtraBold"/>
              </a:rPr>
              <a:t>5.</a:t>
            </a:r>
          </a:p>
          <a:p>
            <a:pPr marL="2246313" lvl="0" indent="-2246313">
              <a:lnSpc>
                <a:spcPct val="90000"/>
              </a:lnSpc>
              <a:buClr>
                <a:srgbClr val="E20D1C"/>
              </a:buClr>
              <a:buSzPts val="3600"/>
            </a:pPr>
            <a:r>
              <a:rPr lang="pl-PL" sz="6000" b="1" dirty="0">
                <a:solidFill>
                  <a:srgbClr val="002060"/>
                </a:solidFill>
                <a:latin typeface="Arial" panose="020B0604020202020204" pitchFamily="34" charset="0"/>
                <a:ea typeface="Open Sans ExtraBold"/>
                <a:cs typeface="Open Sans ExtraBold"/>
                <a:sym typeface="Open Sans ExtraBold"/>
              </a:rPr>
              <a:t>The </a:t>
            </a:r>
            <a:r>
              <a:rPr lang="pl-PL" sz="6000" b="1" dirty="0" err="1">
                <a:solidFill>
                  <a:srgbClr val="002060"/>
                </a:solidFill>
                <a:latin typeface="Arial" panose="020B0604020202020204" pitchFamily="34" charset="0"/>
                <a:ea typeface="Open Sans ExtraBold"/>
                <a:cs typeface="Open Sans ExtraBold"/>
                <a:sym typeface="Open Sans ExtraBold"/>
              </a:rPr>
              <a:t>concept</a:t>
            </a:r>
            <a:r>
              <a:rPr lang="pl-PL" sz="6000" b="1" dirty="0">
                <a:solidFill>
                  <a:srgbClr val="002060"/>
                </a:solidFill>
                <a:latin typeface="Arial" panose="020B0604020202020204" pitchFamily="34" charset="0"/>
                <a:ea typeface="Open Sans ExtraBold"/>
                <a:cs typeface="Open Sans ExtraBold"/>
                <a:sym typeface="Open Sans ExtraBold"/>
              </a:rPr>
              <a:t> of IEM </a:t>
            </a:r>
            <a:r>
              <a:rPr lang="pl-PL" sz="6000" b="1" dirty="0" err="1">
                <a:solidFill>
                  <a:srgbClr val="002060"/>
                </a:solidFill>
                <a:latin typeface="Arial" panose="020B0604020202020204" pitchFamily="34" charset="0"/>
                <a:ea typeface="Open Sans ExtraBold"/>
                <a:cs typeface="Open Sans ExtraBold"/>
                <a:sym typeface="Open Sans ExtraBold"/>
              </a:rPr>
              <a:t>BoK</a:t>
            </a:r>
            <a:r>
              <a:rPr lang="pl-PL" sz="6000" b="1" dirty="0">
                <a:solidFill>
                  <a:srgbClr val="002060"/>
                </a:solidFill>
                <a:latin typeface="Arial" panose="020B0604020202020204" pitchFamily="34" charset="0"/>
                <a:ea typeface="Open Sans ExtraBold"/>
                <a:cs typeface="Open Sans ExtraBold"/>
                <a:sym typeface="Open Sans ExtraBold"/>
              </a:rPr>
              <a:t> </a:t>
            </a:r>
            <a:r>
              <a:rPr lang="pl-PL" sz="6000" b="1" dirty="0" err="1">
                <a:solidFill>
                  <a:srgbClr val="002060"/>
                </a:solidFill>
                <a:latin typeface="Arial" panose="020B0604020202020204" pitchFamily="34" charset="0"/>
                <a:ea typeface="Open Sans ExtraBold"/>
                <a:cs typeface="Open Sans ExtraBold"/>
                <a:sym typeface="Open Sans ExtraBold"/>
              </a:rPr>
              <a:t>based</a:t>
            </a:r>
            <a:r>
              <a:rPr lang="pl-PL" sz="6000" b="1" dirty="0">
                <a:solidFill>
                  <a:srgbClr val="002060"/>
                </a:solidFill>
                <a:latin typeface="Arial" panose="020B0604020202020204" pitchFamily="34" charset="0"/>
                <a:ea typeface="Open Sans ExtraBold"/>
                <a:cs typeface="Open Sans ExtraBold"/>
                <a:sym typeface="Open Sans ExtraBold"/>
              </a:rPr>
              <a:t> </a:t>
            </a:r>
            <a:r>
              <a:rPr lang="pl-PL" sz="6000" b="1" dirty="0" err="1">
                <a:solidFill>
                  <a:srgbClr val="002060"/>
                </a:solidFill>
                <a:latin typeface="Arial" panose="020B0604020202020204" pitchFamily="34" charset="0"/>
                <a:ea typeface="Open Sans ExtraBold"/>
                <a:cs typeface="Open Sans ExtraBold"/>
                <a:sym typeface="Open Sans ExtraBold"/>
              </a:rPr>
              <a:t>programme</a:t>
            </a:r>
            <a:r>
              <a:rPr lang="pl-PL" sz="6000" b="1" dirty="0">
                <a:solidFill>
                  <a:srgbClr val="002060"/>
                </a:solidFill>
                <a:latin typeface="Arial" panose="020B0604020202020204" pitchFamily="34" charset="0"/>
                <a:ea typeface="Open Sans ExtraBold"/>
                <a:cs typeface="Open Sans ExtraBold"/>
                <a:sym typeface="Open Sans ExtraBold"/>
              </a:rPr>
              <a:t> </a:t>
            </a:r>
            <a:r>
              <a:rPr lang="pl-PL" sz="6000" b="1" dirty="0" err="1">
                <a:solidFill>
                  <a:srgbClr val="002060"/>
                </a:solidFill>
                <a:latin typeface="Arial" panose="020B0604020202020204" pitchFamily="34" charset="0"/>
                <a:ea typeface="Open Sans ExtraBold"/>
                <a:cs typeface="Open Sans ExtraBold"/>
                <a:sym typeface="Open Sans ExtraBold"/>
              </a:rPr>
              <a:t>integration</a:t>
            </a:r>
            <a:r>
              <a:rPr lang="es-ES" sz="6000" b="1" dirty="0">
                <a:solidFill>
                  <a:schemeClr val="bg1"/>
                </a:solidFill>
                <a:latin typeface="Arial" panose="020B0604020202020204" pitchFamily="34" charset="0"/>
                <a:ea typeface="Open Sans ExtraBold"/>
                <a:cs typeface="Open Sans ExtraBold"/>
                <a:sym typeface="Open Sans ExtraBold"/>
              </a:rPr>
              <a:t>	</a:t>
            </a:r>
          </a:p>
          <a:p>
            <a:pPr marL="2246313" lvl="0" indent="-2246313">
              <a:lnSpc>
                <a:spcPct val="90000"/>
              </a:lnSpc>
              <a:buClr>
                <a:srgbClr val="E20D1C"/>
              </a:buClr>
              <a:buSzPts val="3600"/>
            </a:pPr>
            <a:r>
              <a:rPr lang="es-ES" sz="6000" b="1" dirty="0">
                <a:solidFill>
                  <a:schemeClr val="bg1"/>
                </a:solidFill>
                <a:latin typeface="Arial" panose="020B0604020202020204" pitchFamily="34" charset="0"/>
                <a:ea typeface="Open Sans ExtraBold"/>
                <a:cs typeface="Open Sans ExtraBold"/>
                <a:sym typeface="Open Sans ExtraBold"/>
              </a:rPr>
              <a:t>Partner: </a:t>
            </a:r>
            <a:r>
              <a:rPr lang="pl-PL" sz="6000" b="1" dirty="0">
                <a:solidFill>
                  <a:schemeClr val="bg1"/>
                </a:solidFill>
                <a:latin typeface="Arial" panose="020B0604020202020204" pitchFamily="34" charset="0"/>
                <a:ea typeface="Open Sans ExtraBold"/>
                <a:cs typeface="Open Sans ExtraBold"/>
                <a:sym typeface="Open Sans ExtraBold"/>
              </a:rPr>
              <a:t>PUT</a:t>
            </a:r>
            <a:endParaRPr lang="it-IT" sz="6000" b="1" dirty="0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4449514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2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it-IT" dirty="0"/>
              <a:t> </a:t>
            </a:r>
            <a:endParaRPr dirty="0"/>
          </a:p>
        </p:txBody>
      </p:sp>
      <p:pic>
        <p:nvPicPr>
          <p:cNvPr id="2" name="Immagine 1">
            <a:extLst>
              <a:ext uri="{FF2B5EF4-FFF2-40B4-BE49-F238E27FC236}">
                <a16:creationId xmlns:a16="http://schemas.microsoft.com/office/drawing/2014/main" id="{4F060DAC-BD22-6044-872D-C82EA74613B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9113" y="5781081"/>
            <a:ext cx="1010725" cy="797941"/>
          </a:xfrm>
          <a:prstGeom prst="rect">
            <a:avLst/>
          </a:prstGeom>
        </p:spPr>
      </p:pic>
      <p:sp>
        <p:nvSpPr>
          <p:cNvPr id="100" name="Google Shape;100;p2"/>
          <p:cNvSpPr txBox="1">
            <a:spLocks noGrp="1"/>
          </p:cNvSpPr>
          <p:nvPr>
            <p:ph type="body" idx="1"/>
          </p:nvPr>
        </p:nvSpPr>
        <p:spPr>
          <a:xfrm>
            <a:off x="189158" y="80350"/>
            <a:ext cx="9533962" cy="15338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1073150" lvl="0" indent="-958850">
              <a:buClr>
                <a:srgbClr val="E20D1C"/>
              </a:buClr>
              <a:buSzPts val="3600"/>
              <a:buNone/>
            </a:pPr>
            <a:r>
              <a:rPr lang="pl-PL" sz="1800" b="1" dirty="0">
                <a:solidFill>
                  <a:srgbClr val="304987"/>
                </a:solidFill>
                <a:latin typeface="Arial" panose="020B0604020202020204" pitchFamily="34" charset="0"/>
                <a:ea typeface="Open Sans ExtraBold"/>
                <a:cs typeface="Open Sans ExtraBold"/>
                <a:sym typeface="Open Sans ExtraBold"/>
              </a:rPr>
              <a:t>Knowledge and </a:t>
            </a:r>
            <a:r>
              <a:rPr lang="pl-PL" sz="1800" b="1" dirty="0" err="1">
                <a:solidFill>
                  <a:srgbClr val="304987"/>
                </a:solidFill>
                <a:latin typeface="Arial" panose="020B0604020202020204" pitchFamily="34" charset="0"/>
                <a:ea typeface="Open Sans ExtraBold"/>
                <a:cs typeface="Open Sans ExtraBold"/>
                <a:sym typeface="Open Sans ExtraBold"/>
              </a:rPr>
              <a:t>Skills</a:t>
            </a:r>
            <a:r>
              <a:rPr lang="pl-PL" sz="1800" b="1" dirty="0">
                <a:solidFill>
                  <a:srgbClr val="304987"/>
                </a:solidFill>
                <a:latin typeface="Arial" panose="020B0604020202020204" pitchFamily="34" charset="0"/>
                <a:ea typeface="Open Sans ExtraBold"/>
                <a:cs typeface="Open Sans ExtraBold"/>
                <a:sym typeface="Open Sans ExtraBold"/>
              </a:rPr>
              <a:t> </a:t>
            </a:r>
            <a:r>
              <a:rPr lang="pl-PL" sz="1800" b="1" dirty="0" err="1">
                <a:solidFill>
                  <a:srgbClr val="304987"/>
                </a:solidFill>
                <a:latin typeface="Arial" panose="020B0604020202020204" pitchFamily="34" charset="0"/>
                <a:ea typeface="Open Sans ExtraBold"/>
                <a:cs typeface="Open Sans ExtraBold"/>
                <a:sym typeface="Open Sans ExtraBold"/>
              </a:rPr>
              <a:t>Clusters</a:t>
            </a:r>
            <a:r>
              <a:rPr lang="pl-PL" sz="1800" b="1" dirty="0">
                <a:solidFill>
                  <a:srgbClr val="304987"/>
                </a:solidFill>
                <a:latin typeface="Arial" panose="020B0604020202020204" pitchFamily="34" charset="0"/>
                <a:ea typeface="Open Sans ExtraBold"/>
                <a:cs typeface="Open Sans ExtraBold"/>
                <a:sym typeface="Open Sans ExtraBold"/>
              </a:rPr>
              <a:t> Exploration: </a:t>
            </a:r>
          </a:p>
          <a:p>
            <a:pPr marL="1073150" lvl="0" indent="-958850">
              <a:buClr>
                <a:srgbClr val="E20D1C"/>
              </a:buClr>
              <a:buSzPts val="3600"/>
              <a:buNone/>
            </a:pPr>
            <a:r>
              <a:rPr lang="pl-PL" sz="1600" b="1" dirty="0" err="1">
                <a:solidFill>
                  <a:schemeClr val="accent5">
                    <a:lumMod val="75000"/>
                  </a:schemeClr>
                </a:solidFill>
              </a:rPr>
              <a:t>Clusters</a:t>
            </a:r>
            <a:r>
              <a:rPr lang="pl-PL" sz="1600" b="1" dirty="0">
                <a:solidFill>
                  <a:schemeClr val="accent5">
                    <a:lumMod val="75000"/>
                  </a:schemeClr>
                </a:solidFill>
              </a:rPr>
              <a:t> versus Courses Matrix: Knowledge, </a:t>
            </a:r>
            <a:r>
              <a:rPr lang="pl-PL" sz="1600" b="1" dirty="0" err="1">
                <a:solidFill>
                  <a:schemeClr val="accent5">
                    <a:lumMod val="75000"/>
                  </a:schemeClr>
                </a:solidFill>
              </a:rPr>
              <a:t>Skills</a:t>
            </a:r>
            <a:r>
              <a:rPr lang="pl-PL" sz="1600" b="1" dirty="0">
                <a:solidFill>
                  <a:schemeClr val="accent5">
                    <a:lumMod val="75000"/>
                  </a:schemeClr>
                </a:solidFill>
              </a:rPr>
              <a:t> and </a:t>
            </a:r>
            <a:r>
              <a:rPr lang="pl-PL" sz="1600" b="1" dirty="0" err="1">
                <a:solidFill>
                  <a:schemeClr val="accent5">
                    <a:lumMod val="75000"/>
                  </a:schemeClr>
                </a:solidFill>
              </a:rPr>
              <a:t>Competences</a:t>
            </a:r>
            <a:endParaRPr sz="1600" b="1" dirty="0">
              <a:solidFill>
                <a:schemeClr val="accent5">
                  <a:lumMod val="75000"/>
                </a:schemeClr>
              </a:solidFill>
              <a:latin typeface="Arial Black" panose="020B0A04020102020204" pitchFamily="34" charset="0"/>
              <a:ea typeface="Open Sans ExtraBold"/>
              <a:cs typeface="Open Sans ExtraBold"/>
              <a:sym typeface="Open Sans ExtraBold"/>
            </a:endParaRPr>
          </a:p>
        </p:txBody>
      </p:sp>
      <p:graphicFrame>
        <p:nvGraphicFramePr>
          <p:cNvPr id="5" name="Tabela 4">
            <a:extLst>
              <a:ext uri="{FF2B5EF4-FFF2-40B4-BE49-F238E27FC236}">
                <a16:creationId xmlns:a16="http://schemas.microsoft.com/office/drawing/2014/main" id="{287CD185-382B-D0AE-7B96-BCCB93E2C9A3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273920095"/>
              </p:ext>
            </p:extLst>
          </p:nvPr>
        </p:nvGraphicFramePr>
        <p:xfrm>
          <a:off x="85292" y="954266"/>
          <a:ext cx="10515597" cy="76594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63641">
                  <a:extLst>
                    <a:ext uri="{9D8B030D-6E8A-4147-A177-3AD203B41FA5}">
                      <a16:colId xmlns:a16="http://schemas.microsoft.com/office/drawing/2014/main" val="93948547"/>
                    </a:ext>
                  </a:extLst>
                </a:gridCol>
                <a:gridCol w="2087989">
                  <a:extLst>
                    <a:ext uri="{9D8B030D-6E8A-4147-A177-3AD203B41FA5}">
                      <a16:colId xmlns:a16="http://schemas.microsoft.com/office/drawing/2014/main" val="990742274"/>
                    </a:ext>
                  </a:extLst>
                </a:gridCol>
                <a:gridCol w="2087989">
                  <a:extLst>
                    <a:ext uri="{9D8B030D-6E8A-4147-A177-3AD203B41FA5}">
                      <a16:colId xmlns:a16="http://schemas.microsoft.com/office/drawing/2014/main" val="1145915477"/>
                    </a:ext>
                  </a:extLst>
                </a:gridCol>
                <a:gridCol w="2087989">
                  <a:extLst>
                    <a:ext uri="{9D8B030D-6E8A-4147-A177-3AD203B41FA5}">
                      <a16:colId xmlns:a16="http://schemas.microsoft.com/office/drawing/2014/main" val="3408591951"/>
                    </a:ext>
                  </a:extLst>
                </a:gridCol>
                <a:gridCol w="2087989">
                  <a:extLst>
                    <a:ext uri="{9D8B030D-6E8A-4147-A177-3AD203B41FA5}">
                      <a16:colId xmlns:a16="http://schemas.microsoft.com/office/drawing/2014/main" val="1332047122"/>
                    </a:ext>
                  </a:extLst>
                </a:gridCol>
              </a:tblGrid>
              <a:tr h="494881">
                <a:tc>
                  <a:txBody>
                    <a:bodyPr/>
                    <a:lstStyle/>
                    <a:p>
                      <a:endParaRPr lang="pl-PL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sz="1400" dirty="0"/>
                        <a:t>UPM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sz="1400"/>
                        <a:t>LIU</a:t>
                      </a:r>
                      <a:endParaRPr lang="pl-PL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sz="1400" dirty="0"/>
                        <a:t>POLIBA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sz="1400" dirty="0"/>
                        <a:t>PUT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304257"/>
                  </a:ext>
                </a:extLst>
              </a:tr>
              <a:tr h="519899">
                <a:tc>
                  <a:txBody>
                    <a:bodyPr/>
                    <a:lstStyle/>
                    <a:p>
                      <a:r>
                        <a:rPr lang="pl-PL" sz="1400" dirty="0"/>
                        <a:t>Project Management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l-PL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pl-PL" sz="14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Project Management and</a:t>
                      </a:r>
                    </a:p>
                    <a:p>
                      <a:pPr marL="0" algn="l" defTabSz="914400" rtl="0" eaLnBrk="1" latinLnBrk="0" hangingPunct="1"/>
                      <a:r>
                        <a:rPr lang="pl-PL" sz="1400" kern="1200" dirty="0" err="1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Organisation</a:t>
                      </a:r>
                      <a:r>
                        <a:rPr lang="pl-PL" sz="14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(6)</a:t>
                      </a:r>
                    </a:p>
                    <a:p>
                      <a:pPr marL="0" algn="l" defTabSz="914400" rtl="0" eaLnBrk="1" latinLnBrk="0" hangingPunct="1"/>
                      <a:r>
                        <a:rPr lang="pl-PL" sz="1400" kern="1200" dirty="0" err="1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Innovative</a:t>
                      </a:r>
                      <a:r>
                        <a:rPr lang="pl-PL" sz="14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pl-PL" sz="1400" kern="1200" dirty="0" err="1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Entrepreneurship</a:t>
                      </a:r>
                      <a:r>
                        <a:rPr lang="pl-PL" sz="14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(6)</a:t>
                      </a:r>
                    </a:p>
                    <a:p>
                      <a:r>
                        <a:rPr lang="pl-PL" sz="1400" b="0" i="0" u="none" strike="noStrike" kern="1200" baseline="0" dirty="0" err="1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Corporate</a:t>
                      </a:r>
                      <a:r>
                        <a:rPr lang="pl-PL" sz="14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pl-PL" sz="1400" b="0" i="0" u="none" strike="noStrike" kern="1200" baseline="0" dirty="0" err="1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Social</a:t>
                      </a:r>
                      <a:endParaRPr lang="pl-PL" sz="1400" b="0" i="0" u="none" strike="noStrike" kern="1200" baseline="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pl-PL" sz="1400" b="0" i="0" u="none" strike="noStrike" kern="1200" baseline="0" dirty="0" err="1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Responsibility</a:t>
                      </a:r>
                      <a:r>
                        <a:rPr lang="pl-PL" sz="14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(6)</a:t>
                      </a:r>
                      <a:endParaRPr lang="pl-PL" sz="14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sz="1400" dirty="0"/>
                        <a:t>Project management </a:t>
                      </a:r>
                      <a:r>
                        <a:rPr lang="pl-PL" sz="1400" dirty="0" err="1"/>
                        <a:t>tools</a:t>
                      </a:r>
                      <a:endParaRPr lang="pl-PL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sz="1400" dirty="0"/>
                        <a:t>Project Management (4)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78464802"/>
                  </a:ext>
                </a:extLst>
              </a:tr>
              <a:tr h="854178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400" dirty="0"/>
                        <a:t>Operations Management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l-PL" sz="1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sz="14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Manufacturing Planning and Control (6)</a:t>
                      </a:r>
                    </a:p>
                    <a:p>
                      <a:r>
                        <a:rPr lang="pl-PL" sz="14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Lean </a:t>
                      </a:r>
                      <a:r>
                        <a:rPr lang="pl-PL" sz="1400" b="0" i="0" u="none" strike="noStrike" kern="1200" baseline="0" dirty="0" err="1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Production</a:t>
                      </a:r>
                      <a:r>
                        <a:rPr lang="pl-PL" sz="14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(6)</a:t>
                      </a:r>
                    </a:p>
                    <a:p>
                      <a:r>
                        <a:rPr lang="pl-PL" sz="14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Applied Planning and Control in OM (6)</a:t>
                      </a:r>
                    </a:p>
                    <a:p>
                      <a:r>
                        <a:rPr lang="pl-PL" sz="14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Operations </a:t>
                      </a:r>
                      <a:r>
                        <a:rPr lang="pl-PL" sz="1400" b="0" i="0" u="none" strike="noStrike" kern="1200" baseline="0" dirty="0" err="1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Strategy</a:t>
                      </a:r>
                      <a:r>
                        <a:rPr lang="pl-PL" sz="14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(6)</a:t>
                      </a:r>
                      <a:endParaRPr lang="pl-PL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sz="1400" dirty="0" err="1"/>
                        <a:t>Production</a:t>
                      </a:r>
                      <a:r>
                        <a:rPr lang="pl-PL" sz="1400" dirty="0"/>
                        <a:t> </a:t>
                      </a:r>
                      <a:r>
                        <a:rPr lang="pl-PL" sz="1400" dirty="0" err="1"/>
                        <a:t>planning</a:t>
                      </a:r>
                      <a:r>
                        <a:rPr lang="pl-PL" sz="1400" dirty="0"/>
                        <a:t> and </a:t>
                      </a:r>
                      <a:r>
                        <a:rPr lang="pl-PL" sz="1400" dirty="0" err="1"/>
                        <a:t>control</a:t>
                      </a:r>
                      <a:endParaRPr lang="pl-PL" sz="1400" dirty="0"/>
                    </a:p>
                    <a:p>
                      <a:r>
                        <a:rPr lang="pl-PL" sz="1400" dirty="0"/>
                        <a:t>Lean </a:t>
                      </a:r>
                      <a:r>
                        <a:rPr lang="pl-PL" sz="1400" dirty="0" err="1"/>
                        <a:t>systems</a:t>
                      </a:r>
                      <a:endParaRPr lang="pl-PL" sz="1400" dirty="0"/>
                    </a:p>
                    <a:p>
                      <a:r>
                        <a:rPr lang="pl-PL" sz="1400" dirty="0"/>
                        <a:t>Supply</a:t>
                      </a:r>
                      <a:r>
                        <a:rPr lang="pl-PL" sz="1400" baseline="0" dirty="0"/>
                        <a:t> </a:t>
                      </a:r>
                      <a:r>
                        <a:rPr lang="pl-PL" sz="1400" baseline="0" dirty="0" err="1"/>
                        <a:t>chain</a:t>
                      </a:r>
                      <a:r>
                        <a:rPr lang="pl-PL" sz="1400" baseline="0" dirty="0"/>
                        <a:t> management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400" dirty="0"/>
                        <a:t>Business proces management</a:t>
                      </a:r>
                    </a:p>
                    <a:p>
                      <a:r>
                        <a:rPr lang="pl-PL" sz="1400" dirty="0" err="1"/>
                        <a:t>Industrial</a:t>
                      </a:r>
                      <a:r>
                        <a:rPr lang="pl-PL" sz="1400" dirty="0"/>
                        <a:t> Logistics</a:t>
                      </a:r>
                    </a:p>
                    <a:p>
                      <a:r>
                        <a:rPr lang="pl-PL" sz="1400" dirty="0"/>
                        <a:t>Advanced </a:t>
                      </a:r>
                      <a:r>
                        <a:rPr lang="pl-PL" sz="1400" dirty="0" err="1"/>
                        <a:t>manufacturing</a:t>
                      </a:r>
                      <a:r>
                        <a:rPr lang="pl-PL" sz="1400" dirty="0"/>
                        <a:t> in </a:t>
                      </a:r>
                      <a:r>
                        <a:rPr lang="pl-PL" sz="1400" dirty="0" err="1"/>
                        <a:t>digital</a:t>
                      </a:r>
                      <a:r>
                        <a:rPr lang="pl-PL" sz="1400" dirty="0"/>
                        <a:t> </a:t>
                      </a:r>
                      <a:r>
                        <a:rPr lang="pl-PL" sz="1400" dirty="0" err="1"/>
                        <a:t>factory</a:t>
                      </a:r>
                      <a:endParaRPr lang="pl-PL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sz="1400" dirty="0" err="1"/>
                        <a:t>Operational</a:t>
                      </a:r>
                      <a:r>
                        <a:rPr lang="pl-PL" sz="1400" dirty="0"/>
                        <a:t> </a:t>
                      </a:r>
                      <a:r>
                        <a:rPr lang="pl-PL" sz="1400" dirty="0" err="1"/>
                        <a:t>Research</a:t>
                      </a:r>
                      <a:r>
                        <a:rPr lang="pl-PL" sz="1400" dirty="0"/>
                        <a:t> and </a:t>
                      </a:r>
                      <a:r>
                        <a:rPr lang="pl-PL" sz="1400" dirty="0" err="1"/>
                        <a:t>Econometrics</a:t>
                      </a:r>
                      <a:r>
                        <a:rPr lang="pl-PL" sz="1400" dirty="0"/>
                        <a:t> (4)</a:t>
                      </a:r>
                    </a:p>
                    <a:p>
                      <a:r>
                        <a:rPr lang="pl-PL" sz="1400" dirty="0" err="1"/>
                        <a:t>Operational</a:t>
                      </a:r>
                      <a:r>
                        <a:rPr lang="pl-PL" sz="1400" dirty="0"/>
                        <a:t> and Financial </a:t>
                      </a:r>
                      <a:r>
                        <a:rPr lang="pl-PL" sz="1400" dirty="0" err="1"/>
                        <a:t>Risk</a:t>
                      </a:r>
                      <a:r>
                        <a:rPr lang="pl-PL" sz="1400" dirty="0"/>
                        <a:t> Management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86988618"/>
                  </a:ext>
                </a:extLst>
              </a:tr>
              <a:tr h="519899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400" dirty="0" err="1"/>
                        <a:t>Quality</a:t>
                      </a:r>
                      <a:r>
                        <a:rPr lang="pl-PL" sz="1400" dirty="0"/>
                        <a:t> Management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l-PL" sz="1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sz="1400" b="0" i="0" u="none" strike="noStrike" kern="1200" baseline="0" dirty="0" err="1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Quality</a:t>
                      </a:r>
                      <a:r>
                        <a:rPr lang="pl-PL" sz="14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Management and</a:t>
                      </a:r>
                    </a:p>
                    <a:p>
                      <a:r>
                        <a:rPr lang="pl-PL" sz="1400" b="0" i="0" u="none" strike="noStrike" kern="1200" baseline="0" dirty="0" err="1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Leadership</a:t>
                      </a:r>
                      <a:r>
                        <a:rPr lang="pl-PL" sz="14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(6)</a:t>
                      </a:r>
                    </a:p>
                    <a:p>
                      <a:r>
                        <a:rPr lang="pl-PL" sz="1400" b="0" i="0" u="none" strike="noStrike" kern="1200" baseline="0" dirty="0" err="1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Six</a:t>
                      </a:r>
                      <a:r>
                        <a:rPr lang="pl-PL" sz="14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Sigma </a:t>
                      </a:r>
                      <a:r>
                        <a:rPr lang="pl-PL" sz="1400" b="0" i="0" u="none" strike="noStrike" kern="1200" baseline="0" dirty="0" err="1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Quality</a:t>
                      </a:r>
                      <a:r>
                        <a:rPr lang="pl-PL" sz="14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(6)</a:t>
                      </a:r>
                      <a:endParaRPr lang="pl-PL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400" dirty="0"/>
                        <a:t>Business proces management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400" dirty="0" err="1"/>
                        <a:t>Industrial</a:t>
                      </a:r>
                      <a:r>
                        <a:rPr lang="pl-PL" sz="1400" dirty="0"/>
                        <a:t> </a:t>
                      </a:r>
                      <a:r>
                        <a:rPr lang="pl-PL" sz="1400" dirty="0" err="1"/>
                        <a:t>logistics</a:t>
                      </a:r>
                      <a:endParaRPr lang="pl-PL" sz="1400" dirty="0"/>
                    </a:p>
                    <a:p>
                      <a:endParaRPr lang="pl-PL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sz="1400" dirty="0" err="1"/>
                        <a:t>Quality</a:t>
                      </a:r>
                      <a:r>
                        <a:rPr lang="pl-PL" sz="1400" dirty="0"/>
                        <a:t> Management (2)</a:t>
                      </a:r>
                    </a:p>
                    <a:p>
                      <a:r>
                        <a:rPr lang="pl-PL" sz="1400" dirty="0" err="1"/>
                        <a:t>Contemporary</a:t>
                      </a:r>
                      <a:r>
                        <a:rPr lang="pl-PL" sz="1400" dirty="0"/>
                        <a:t> </a:t>
                      </a:r>
                      <a:r>
                        <a:rPr lang="pl-PL" sz="1400" dirty="0" err="1"/>
                        <a:t>Concepts</a:t>
                      </a:r>
                      <a:r>
                        <a:rPr lang="pl-PL" sz="1400" dirty="0"/>
                        <a:t> and </a:t>
                      </a:r>
                      <a:r>
                        <a:rPr lang="pl-PL" sz="1400" dirty="0" err="1"/>
                        <a:t>Methods</a:t>
                      </a:r>
                      <a:r>
                        <a:rPr lang="pl-PL" sz="1400" dirty="0"/>
                        <a:t> of </a:t>
                      </a:r>
                      <a:r>
                        <a:rPr lang="pl-PL" sz="1400" dirty="0" err="1"/>
                        <a:t>Quality</a:t>
                      </a:r>
                      <a:r>
                        <a:rPr lang="pl-PL" sz="1400" dirty="0"/>
                        <a:t> Management (2)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36420876"/>
                  </a:ext>
                </a:extLst>
              </a:tr>
              <a:tr h="854178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400" dirty="0"/>
                        <a:t>Strategic Management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l-PL" sz="1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400" kern="1200" dirty="0" err="1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Innovative</a:t>
                      </a:r>
                      <a:r>
                        <a:rPr lang="pl-PL" sz="14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pl-PL" sz="1400" kern="1200" dirty="0" err="1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Entrepreneurship</a:t>
                      </a:r>
                      <a:r>
                        <a:rPr lang="pl-PL" sz="14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(6)</a:t>
                      </a:r>
                    </a:p>
                    <a:p>
                      <a:pPr marL="0" algn="l" defTabSz="914400" rtl="0" eaLnBrk="1" latinLnBrk="0" hangingPunct="1"/>
                      <a:r>
                        <a:rPr lang="pl-PL" sz="14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Project Management and</a:t>
                      </a:r>
                    </a:p>
                    <a:p>
                      <a:pPr marL="0" algn="l" defTabSz="914400" rtl="0" eaLnBrk="1" latinLnBrk="0" hangingPunct="1"/>
                      <a:r>
                        <a:rPr lang="pl-PL" sz="1400" kern="1200" dirty="0" err="1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Organisation</a:t>
                      </a:r>
                      <a:r>
                        <a:rPr lang="pl-PL" sz="14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(6)</a:t>
                      </a:r>
                    </a:p>
                    <a:p>
                      <a:endParaRPr lang="pl-PL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sz="1400" dirty="0"/>
                        <a:t>Management</a:t>
                      </a:r>
                      <a:r>
                        <a:rPr lang="pl-PL" sz="1400" baseline="0" dirty="0"/>
                        <a:t> Accounting and </a:t>
                      </a:r>
                      <a:r>
                        <a:rPr lang="pl-PL" sz="1400" baseline="0" dirty="0" err="1"/>
                        <a:t>Industrial</a:t>
                      </a:r>
                      <a:r>
                        <a:rPr lang="pl-PL" sz="1400" baseline="0" dirty="0"/>
                        <a:t> </a:t>
                      </a:r>
                      <a:r>
                        <a:rPr lang="pl-PL" sz="1400" baseline="0" dirty="0" err="1"/>
                        <a:t>Economics</a:t>
                      </a:r>
                      <a:endParaRPr lang="pl-PL" sz="1400" baseline="0" dirty="0"/>
                    </a:p>
                    <a:p>
                      <a:r>
                        <a:rPr lang="pl-PL" sz="1400" baseline="0" dirty="0" err="1"/>
                        <a:t>Entrepreneurship</a:t>
                      </a:r>
                      <a:endParaRPr lang="pl-PL" sz="1400" baseline="0" dirty="0"/>
                    </a:p>
                    <a:p>
                      <a:r>
                        <a:rPr lang="pl-PL" sz="1400" baseline="0" dirty="0"/>
                        <a:t>Business </a:t>
                      </a:r>
                      <a:r>
                        <a:rPr lang="pl-PL" sz="1400" baseline="0" dirty="0" err="1"/>
                        <a:t>Ethics</a:t>
                      </a:r>
                      <a:endParaRPr lang="pl-PL" sz="1400" baseline="0" dirty="0"/>
                    </a:p>
                    <a:p>
                      <a:r>
                        <a:rPr lang="pl-PL" sz="1400" baseline="0" dirty="0" err="1"/>
                        <a:t>Strategy</a:t>
                      </a:r>
                      <a:r>
                        <a:rPr lang="pl-PL" sz="1400" baseline="0" dirty="0"/>
                        <a:t> and Management </a:t>
                      </a:r>
                      <a:endParaRPr lang="pl-PL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sz="1400" dirty="0"/>
                        <a:t>Strategic Management (4)</a:t>
                      </a:r>
                    </a:p>
                    <a:p>
                      <a:r>
                        <a:rPr lang="pl-PL" sz="1400" dirty="0" err="1"/>
                        <a:t>Contemporary</a:t>
                      </a:r>
                      <a:r>
                        <a:rPr lang="pl-PL" sz="1400" dirty="0"/>
                        <a:t> </a:t>
                      </a:r>
                      <a:r>
                        <a:rPr lang="pl-PL" sz="1400" dirty="0" err="1"/>
                        <a:t>Concepts</a:t>
                      </a:r>
                      <a:r>
                        <a:rPr lang="pl-PL" sz="1400" dirty="0"/>
                        <a:t> of Management (4)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92277055"/>
                  </a:ext>
                </a:extLst>
              </a:tr>
              <a:tr h="494881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400" dirty="0" err="1"/>
                        <a:t>Ergonomics</a:t>
                      </a:r>
                      <a:endParaRPr lang="pl-PL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l-PL" sz="1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sz="1400" b="0" i="0" u="none" strike="noStrike" kern="1200" baseline="0" dirty="0" err="1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Corporate</a:t>
                      </a:r>
                      <a:r>
                        <a:rPr lang="pl-PL" sz="14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pl-PL" sz="1400" b="0" i="0" u="none" strike="noStrike" kern="1200" baseline="0" dirty="0" err="1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Social</a:t>
                      </a:r>
                      <a:endParaRPr lang="pl-PL" sz="1400" b="0" i="0" u="none" strike="noStrike" kern="1200" baseline="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pl-PL" sz="1400" b="0" i="0" u="none" strike="noStrike" kern="1200" baseline="0" dirty="0" err="1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Responsibility</a:t>
                      </a:r>
                      <a:r>
                        <a:rPr lang="pl-PL" sz="14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(6)</a:t>
                      </a:r>
                      <a:endParaRPr lang="pl-PL" sz="14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endParaRPr lang="pl-PL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l-PL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sz="1400" dirty="0" err="1"/>
                        <a:t>Occupational</a:t>
                      </a:r>
                      <a:r>
                        <a:rPr lang="pl-PL" sz="1400" dirty="0"/>
                        <a:t> </a:t>
                      </a:r>
                      <a:r>
                        <a:rPr lang="pl-PL" sz="1400" dirty="0" err="1"/>
                        <a:t>Safety</a:t>
                      </a:r>
                      <a:r>
                        <a:rPr lang="pl-PL" sz="1400" dirty="0"/>
                        <a:t> (2)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53926373"/>
                  </a:ext>
                </a:extLst>
              </a:tr>
              <a:tr h="519899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400" dirty="0"/>
                        <a:t>ECTS (</a:t>
                      </a:r>
                      <a:r>
                        <a:rPr lang="pl-PL" sz="1400" dirty="0" err="1"/>
                        <a:t>total</a:t>
                      </a:r>
                      <a:r>
                        <a:rPr lang="pl-PL" sz="1400" dirty="0"/>
                        <a:t> to </a:t>
                      </a:r>
                      <a:r>
                        <a:rPr lang="pl-PL" sz="1400" dirty="0" err="1"/>
                        <a:t>get</a:t>
                      </a:r>
                      <a:r>
                        <a:rPr lang="pl-PL" sz="1400" dirty="0"/>
                        <a:t>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l-PL" sz="1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l-PL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l-PL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l-PL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4871991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4492619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2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it-IT" dirty="0"/>
              <a:t> </a:t>
            </a:r>
            <a:endParaRPr dirty="0"/>
          </a:p>
        </p:txBody>
      </p:sp>
      <p:pic>
        <p:nvPicPr>
          <p:cNvPr id="2" name="Immagine 1">
            <a:extLst>
              <a:ext uri="{FF2B5EF4-FFF2-40B4-BE49-F238E27FC236}">
                <a16:creationId xmlns:a16="http://schemas.microsoft.com/office/drawing/2014/main" id="{4F060DAC-BD22-6044-872D-C82EA74613B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9113" y="5781081"/>
            <a:ext cx="1010725" cy="797941"/>
          </a:xfrm>
          <a:prstGeom prst="rect">
            <a:avLst/>
          </a:prstGeom>
        </p:spPr>
      </p:pic>
      <p:sp>
        <p:nvSpPr>
          <p:cNvPr id="100" name="Google Shape;100;p2"/>
          <p:cNvSpPr txBox="1">
            <a:spLocks noGrp="1"/>
          </p:cNvSpPr>
          <p:nvPr>
            <p:ph type="body" idx="1"/>
          </p:nvPr>
        </p:nvSpPr>
        <p:spPr>
          <a:xfrm>
            <a:off x="189158" y="80350"/>
            <a:ext cx="9533962" cy="15338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1073150" lvl="0" indent="-958850">
              <a:buClr>
                <a:srgbClr val="E20D1C"/>
              </a:buClr>
              <a:buSzPts val="3600"/>
              <a:buNone/>
            </a:pPr>
            <a:r>
              <a:rPr lang="pl-PL" sz="1800" b="1" dirty="0">
                <a:solidFill>
                  <a:srgbClr val="304987"/>
                </a:solidFill>
                <a:latin typeface="Arial" panose="020B0604020202020204" pitchFamily="34" charset="0"/>
                <a:ea typeface="Open Sans ExtraBold"/>
                <a:cs typeface="Open Sans ExtraBold"/>
                <a:sym typeface="Open Sans ExtraBold"/>
              </a:rPr>
              <a:t>Knowledge and </a:t>
            </a:r>
            <a:r>
              <a:rPr lang="pl-PL" sz="1800" b="1" dirty="0" err="1">
                <a:solidFill>
                  <a:srgbClr val="304987"/>
                </a:solidFill>
                <a:latin typeface="Arial" panose="020B0604020202020204" pitchFamily="34" charset="0"/>
                <a:ea typeface="Open Sans ExtraBold"/>
                <a:cs typeface="Open Sans ExtraBold"/>
                <a:sym typeface="Open Sans ExtraBold"/>
              </a:rPr>
              <a:t>Skills</a:t>
            </a:r>
            <a:r>
              <a:rPr lang="pl-PL" sz="1800" b="1" dirty="0">
                <a:solidFill>
                  <a:srgbClr val="304987"/>
                </a:solidFill>
                <a:latin typeface="Arial" panose="020B0604020202020204" pitchFamily="34" charset="0"/>
                <a:ea typeface="Open Sans ExtraBold"/>
                <a:cs typeface="Open Sans ExtraBold"/>
                <a:sym typeface="Open Sans ExtraBold"/>
              </a:rPr>
              <a:t> </a:t>
            </a:r>
            <a:r>
              <a:rPr lang="pl-PL" sz="1800" b="1" dirty="0" err="1">
                <a:solidFill>
                  <a:srgbClr val="304987"/>
                </a:solidFill>
                <a:latin typeface="Arial" panose="020B0604020202020204" pitchFamily="34" charset="0"/>
                <a:ea typeface="Open Sans ExtraBold"/>
                <a:cs typeface="Open Sans ExtraBold"/>
                <a:sym typeface="Open Sans ExtraBold"/>
              </a:rPr>
              <a:t>Clusters</a:t>
            </a:r>
            <a:r>
              <a:rPr lang="pl-PL" sz="1800" b="1" dirty="0">
                <a:solidFill>
                  <a:srgbClr val="304987"/>
                </a:solidFill>
                <a:latin typeface="Arial" panose="020B0604020202020204" pitchFamily="34" charset="0"/>
                <a:ea typeface="Open Sans ExtraBold"/>
                <a:cs typeface="Open Sans ExtraBold"/>
                <a:sym typeface="Open Sans ExtraBold"/>
              </a:rPr>
              <a:t> Exploration: </a:t>
            </a:r>
          </a:p>
          <a:p>
            <a:pPr marL="1073150" lvl="0" indent="-958850">
              <a:buClr>
                <a:srgbClr val="E20D1C"/>
              </a:buClr>
              <a:buSzPts val="3600"/>
              <a:buNone/>
            </a:pPr>
            <a:r>
              <a:rPr lang="pl-PL" sz="1600" b="1" dirty="0" err="1">
                <a:solidFill>
                  <a:schemeClr val="accent5">
                    <a:lumMod val="75000"/>
                  </a:schemeClr>
                </a:solidFill>
              </a:rPr>
              <a:t>Clusters</a:t>
            </a:r>
            <a:r>
              <a:rPr lang="pl-PL" sz="1600" b="1" dirty="0">
                <a:solidFill>
                  <a:schemeClr val="accent5">
                    <a:lumMod val="75000"/>
                  </a:schemeClr>
                </a:solidFill>
              </a:rPr>
              <a:t> versus Courses Matrix: </a:t>
            </a:r>
            <a:r>
              <a:rPr lang="pl-PL" sz="1600" b="1" dirty="0" err="1">
                <a:solidFill>
                  <a:schemeClr val="accent5">
                    <a:lumMod val="75000"/>
                  </a:schemeClr>
                </a:solidFill>
              </a:rPr>
              <a:t>Soft</a:t>
            </a:r>
            <a:r>
              <a:rPr lang="pl-PL" sz="1600" b="1" dirty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pl-PL" sz="1600" b="1" dirty="0" err="1">
                <a:solidFill>
                  <a:schemeClr val="accent5">
                    <a:lumMod val="75000"/>
                  </a:schemeClr>
                </a:solidFill>
              </a:rPr>
              <a:t>Skills</a:t>
            </a:r>
            <a:endParaRPr sz="1600" b="1" dirty="0">
              <a:solidFill>
                <a:schemeClr val="accent5">
                  <a:lumMod val="75000"/>
                </a:schemeClr>
              </a:solidFill>
              <a:latin typeface="Arial Black" panose="020B0A04020102020204" pitchFamily="34" charset="0"/>
              <a:ea typeface="Open Sans ExtraBold"/>
              <a:cs typeface="Open Sans ExtraBold"/>
              <a:sym typeface="Open Sans ExtraBold"/>
            </a:endParaRPr>
          </a:p>
        </p:txBody>
      </p:sp>
      <p:graphicFrame>
        <p:nvGraphicFramePr>
          <p:cNvPr id="3" name="Tabela 4">
            <a:extLst>
              <a:ext uri="{FF2B5EF4-FFF2-40B4-BE49-F238E27FC236}">
                <a16:creationId xmlns:a16="http://schemas.microsoft.com/office/drawing/2014/main" id="{F184135E-3B55-01DD-4188-BF51E00E6E4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610032516"/>
              </p:ext>
            </p:extLst>
          </p:nvPr>
        </p:nvGraphicFramePr>
        <p:xfrm>
          <a:off x="539113" y="954047"/>
          <a:ext cx="10591800" cy="57708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79320">
                  <a:extLst>
                    <a:ext uri="{9D8B030D-6E8A-4147-A177-3AD203B41FA5}">
                      <a16:colId xmlns:a16="http://schemas.microsoft.com/office/drawing/2014/main" val="93948547"/>
                    </a:ext>
                  </a:extLst>
                </a:gridCol>
                <a:gridCol w="2103120">
                  <a:extLst>
                    <a:ext uri="{9D8B030D-6E8A-4147-A177-3AD203B41FA5}">
                      <a16:colId xmlns:a16="http://schemas.microsoft.com/office/drawing/2014/main" val="990742274"/>
                    </a:ext>
                  </a:extLst>
                </a:gridCol>
                <a:gridCol w="2103120">
                  <a:extLst>
                    <a:ext uri="{9D8B030D-6E8A-4147-A177-3AD203B41FA5}">
                      <a16:colId xmlns:a16="http://schemas.microsoft.com/office/drawing/2014/main" val="1145915477"/>
                    </a:ext>
                  </a:extLst>
                </a:gridCol>
                <a:gridCol w="2103120">
                  <a:extLst>
                    <a:ext uri="{9D8B030D-6E8A-4147-A177-3AD203B41FA5}">
                      <a16:colId xmlns:a16="http://schemas.microsoft.com/office/drawing/2014/main" val="3408591951"/>
                    </a:ext>
                  </a:extLst>
                </a:gridCol>
                <a:gridCol w="2103120">
                  <a:extLst>
                    <a:ext uri="{9D8B030D-6E8A-4147-A177-3AD203B41FA5}">
                      <a16:colId xmlns:a16="http://schemas.microsoft.com/office/drawing/2014/main" val="133204712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pl-PL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sz="1400" dirty="0"/>
                        <a:t>UPM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sz="1400" dirty="0"/>
                        <a:t>LIU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sz="1400" dirty="0"/>
                        <a:t>POLIBA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sz="1400" dirty="0"/>
                        <a:t>PUT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30425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kumimoji="0" lang="pl-PL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Problem </a:t>
                      </a:r>
                      <a:r>
                        <a:rPr kumimoji="0" lang="pl-PL" sz="14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Solving</a:t>
                      </a:r>
                      <a:r>
                        <a:rPr kumimoji="0" lang="pl-PL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and </a:t>
                      </a:r>
                      <a:r>
                        <a:rPr kumimoji="0" lang="pl-PL" sz="14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Decision</a:t>
                      </a:r>
                      <a:r>
                        <a:rPr kumimoji="0" lang="pl-PL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pl-PL" sz="14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Making</a:t>
                      </a:r>
                      <a:endParaRPr kumimoji="0" lang="pl-PL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l-PL" sz="1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sz="1400" b="0" i="0" u="none" strike="noStrike" kern="1200" baseline="0" dirty="0" err="1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Six</a:t>
                      </a:r>
                      <a:r>
                        <a:rPr lang="pl-PL" sz="14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Sigma </a:t>
                      </a:r>
                      <a:r>
                        <a:rPr lang="pl-PL" sz="1400" b="0" i="0" u="none" strike="noStrike" kern="1200" baseline="0" dirty="0" err="1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Quality</a:t>
                      </a:r>
                      <a:r>
                        <a:rPr lang="pl-PL" sz="14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(6)</a:t>
                      </a:r>
                      <a:endParaRPr lang="pl-PL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400" baseline="0" dirty="0" err="1"/>
                        <a:t>Entrepreneurship</a:t>
                      </a:r>
                      <a:endParaRPr lang="pl-PL" sz="1400" dirty="0"/>
                    </a:p>
                    <a:p>
                      <a:r>
                        <a:rPr lang="pl-PL" sz="1400" dirty="0"/>
                        <a:t>Systems modeling</a:t>
                      </a:r>
                      <a:r>
                        <a:rPr lang="pl-PL" sz="1400" baseline="0" dirty="0"/>
                        <a:t> and </a:t>
                      </a:r>
                      <a:r>
                        <a:rPr lang="pl-PL" sz="1400" baseline="0" dirty="0" err="1"/>
                        <a:t>simulation</a:t>
                      </a:r>
                      <a:endParaRPr lang="pl-PL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sz="1400" dirty="0" err="1"/>
                        <a:t>Ethics</a:t>
                      </a:r>
                      <a:r>
                        <a:rPr lang="pl-PL" sz="1400" dirty="0"/>
                        <a:t> of Management (2)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784648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kumimoji="0" lang="pl-PL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Team </a:t>
                      </a:r>
                      <a:r>
                        <a:rPr kumimoji="0" lang="pl-PL" sz="14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Working</a:t>
                      </a:r>
                      <a:endParaRPr kumimoji="0" lang="pl-PL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l-PL" sz="1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4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Lean </a:t>
                      </a:r>
                      <a:r>
                        <a:rPr lang="pl-PL" sz="1400" b="0" i="0" u="none" strike="noStrike" kern="1200" baseline="0" dirty="0" err="1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Production</a:t>
                      </a:r>
                      <a:r>
                        <a:rPr lang="pl-PL" sz="14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(6)</a:t>
                      </a:r>
                    </a:p>
                    <a:p>
                      <a:endParaRPr lang="pl-PL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l-PL" sz="1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sz="1400" dirty="0" err="1"/>
                        <a:t>Managing</a:t>
                      </a:r>
                      <a:r>
                        <a:rPr lang="pl-PL" sz="1400" dirty="0"/>
                        <a:t> International and Network </a:t>
                      </a:r>
                      <a:r>
                        <a:rPr lang="pl-PL" sz="1400" dirty="0" err="1"/>
                        <a:t>Corporations</a:t>
                      </a:r>
                      <a:r>
                        <a:rPr lang="pl-PL" sz="1400" dirty="0"/>
                        <a:t> (2)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8698861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kumimoji="0" lang="pl-PL" sz="14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Communication</a:t>
                      </a:r>
                      <a:r>
                        <a:rPr kumimoji="0" lang="pl-PL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pl-PL" sz="14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Skills</a:t>
                      </a:r>
                      <a:endParaRPr kumimoji="0" lang="pl-PL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l-PL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sz="1400" b="0" i="0" u="none" strike="noStrike" kern="1200" baseline="0" dirty="0" err="1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Corporate</a:t>
                      </a:r>
                      <a:r>
                        <a:rPr lang="pl-PL" sz="14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pl-PL" sz="1400" b="0" i="0" u="none" strike="noStrike" kern="1200" baseline="0" dirty="0" err="1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Social</a:t>
                      </a:r>
                      <a:endParaRPr lang="pl-PL" sz="1400" b="0" i="0" u="none" strike="noStrike" kern="1200" baseline="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pl-PL" sz="1400" b="0" i="0" u="none" strike="noStrike" kern="1200" baseline="0" dirty="0" err="1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Responsibility</a:t>
                      </a:r>
                      <a:r>
                        <a:rPr lang="pl-PL" sz="14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(6)</a:t>
                      </a:r>
                      <a:endParaRPr lang="pl-PL" sz="14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l-PL" sz="1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sz="1400" dirty="0" err="1"/>
                        <a:t>Psychology</a:t>
                      </a:r>
                      <a:r>
                        <a:rPr lang="pl-PL" sz="1400" dirty="0"/>
                        <a:t> in Management (2)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3642087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kumimoji="0" lang="pl-PL" sz="14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Innovation</a:t>
                      </a:r>
                      <a:r>
                        <a:rPr kumimoji="0" lang="pl-PL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and </a:t>
                      </a:r>
                      <a:r>
                        <a:rPr kumimoji="0" lang="pl-PL" sz="14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Change</a:t>
                      </a:r>
                      <a:r>
                        <a:rPr kumimoji="0" lang="pl-PL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Management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l-PL" sz="1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pl-PL" sz="1400" kern="1200" dirty="0" err="1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Innovative</a:t>
                      </a:r>
                      <a:r>
                        <a:rPr lang="pl-PL" sz="14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pl-PL" sz="1400" kern="1200" dirty="0" err="1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Entrepreneurship</a:t>
                      </a:r>
                      <a:r>
                        <a:rPr lang="pl-PL" sz="14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(6)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sz="1400" dirty="0" err="1"/>
                        <a:t>Innovation</a:t>
                      </a:r>
                      <a:r>
                        <a:rPr lang="pl-PL" sz="1400" dirty="0"/>
                        <a:t> and </a:t>
                      </a:r>
                      <a:r>
                        <a:rPr lang="pl-PL" sz="1400" dirty="0" err="1"/>
                        <a:t>digital</a:t>
                      </a:r>
                      <a:r>
                        <a:rPr lang="pl-PL" sz="1400" dirty="0"/>
                        <a:t> </a:t>
                      </a:r>
                      <a:r>
                        <a:rPr lang="pl-PL" sz="1400" dirty="0" err="1"/>
                        <a:t>transition</a:t>
                      </a:r>
                      <a:endParaRPr lang="pl-PL" sz="1400" dirty="0"/>
                    </a:p>
                    <a:p>
                      <a:r>
                        <a:rPr lang="pl-PL" sz="1400" dirty="0"/>
                        <a:t>E-business </a:t>
                      </a:r>
                      <a:r>
                        <a:rPr lang="pl-PL" sz="1400" dirty="0" err="1"/>
                        <a:t>models</a:t>
                      </a:r>
                      <a:endParaRPr lang="pl-PL" sz="1400" dirty="0"/>
                    </a:p>
                    <a:p>
                      <a:r>
                        <a:rPr lang="pl-PL" sz="1400" dirty="0" err="1"/>
                        <a:t>Innovation</a:t>
                      </a:r>
                      <a:endParaRPr lang="pl-PL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sz="1400" dirty="0" err="1"/>
                        <a:t>Technological</a:t>
                      </a:r>
                      <a:r>
                        <a:rPr lang="pl-PL" sz="1400" dirty="0"/>
                        <a:t> </a:t>
                      </a:r>
                      <a:r>
                        <a:rPr lang="pl-PL" sz="1400" dirty="0" err="1"/>
                        <a:t>Entrepreneurship</a:t>
                      </a:r>
                      <a:r>
                        <a:rPr lang="pl-PL" sz="1400" dirty="0"/>
                        <a:t> (2)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9227705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kumimoji="0" lang="pl-PL" sz="14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Leadership</a:t>
                      </a:r>
                      <a:r>
                        <a:rPr kumimoji="0" lang="pl-PL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pl-PL" sz="14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Issues</a:t>
                      </a:r>
                      <a:endParaRPr kumimoji="0" lang="pl-PL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l-PL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sz="1400" b="0" i="0" u="none" strike="noStrike" kern="1200" baseline="0" dirty="0" err="1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Corporate</a:t>
                      </a:r>
                      <a:r>
                        <a:rPr lang="pl-PL" sz="14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pl-PL" sz="1400" b="0" i="0" u="none" strike="noStrike" kern="1200" baseline="0" dirty="0" err="1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Social</a:t>
                      </a:r>
                      <a:endParaRPr lang="pl-PL" sz="1400" b="0" i="0" u="none" strike="noStrike" kern="1200" baseline="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pl-PL" sz="1400" b="0" i="0" u="none" strike="noStrike" kern="1200" baseline="0" dirty="0" err="1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Responsibility</a:t>
                      </a:r>
                      <a:r>
                        <a:rPr lang="pl-PL" sz="14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(6)</a:t>
                      </a:r>
                      <a:endParaRPr lang="pl-PL" sz="14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4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Operations </a:t>
                      </a:r>
                      <a:r>
                        <a:rPr lang="pl-PL" sz="1400" b="0" i="0" u="none" strike="noStrike" kern="1200" baseline="0" dirty="0" err="1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Strategy</a:t>
                      </a:r>
                      <a:r>
                        <a:rPr lang="pl-PL" sz="14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(6)</a:t>
                      </a:r>
                      <a:endParaRPr lang="pl-PL" sz="1400" dirty="0"/>
                    </a:p>
                    <a:p>
                      <a:endParaRPr lang="pl-PL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400" baseline="0" dirty="0" err="1"/>
                        <a:t>Entrepreneurship</a:t>
                      </a:r>
                      <a:endParaRPr lang="pl-PL" sz="1400" baseline="0" dirty="0"/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400" baseline="0" dirty="0"/>
                        <a:t>Business </a:t>
                      </a:r>
                      <a:r>
                        <a:rPr lang="pl-PL" sz="1400" baseline="0" dirty="0" err="1"/>
                        <a:t>ethics</a:t>
                      </a:r>
                      <a:endParaRPr lang="pl-PL" sz="1400" dirty="0"/>
                    </a:p>
                    <a:p>
                      <a:r>
                        <a:rPr lang="pl-PL" sz="1400" dirty="0" err="1"/>
                        <a:t>Sustainability</a:t>
                      </a:r>
                      <a:r>
                        <a:rPr lang="pl-PL" sz="1400" baseline="0" dirty="0"/>
                        <a:t> and </a:t>
                      </a:r>
                      <a:r>
                        <a:rPr lang="pl-PL" sz="1400" baseline="0" dirty="0" err="1"/>
                        <a:t>circular</a:t>
                      </a:r>
                      <a:r>
                        <a:rPr lang="pl-PL" sz="1400" baseline="0" dirty="0"/>
                        <a:t> </a:t>
                      </a:r>
                      <a:r>
                        <a:rPr lang="pl-PL" sz="1400" baseline="0" dirty="0" err="1"/>
                        <a:t>economy</a:t>
                      </a:r>
                      <a:endParaRPr lang="pl-PL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sz="1400" dirty="0"/>
                        <a:t>Human Capital Management in </a:t>
                      </a:r>
                      <a:r>
                        <a:rPr lang="pl-PL" sz="1400" dirty="0" err="1"/>
                        <a:t>Industry</a:t>
                      </a:r>
                      <a:r>
                        <a:rPr lang="pl-PL" sz="1400" dirty="0"/>
                        <a:t> 4.0 (3)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5392637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kumimoji="0" lang="pl-PL" sz="14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Entrepreneurial</a:t>
                      </a:r>
                      <a:r>
                        <a:rPr kumimoji="0" lang="pl-PL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pl-PL" sz="14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Mindset</a:t>
                      </a:r>
                      <a:r>
                        <a:rPr kumimoji="0" lang="pl-PL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and </a:t>
                      </a:r>
                      <a:r>
                        <a:rPr kumimoji="0" lang="pl-PL" sz="14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skills</a:t>
                      </a:r>
                      <a:endParaRPr kumimoji="0" lang="pl-PL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l-PL" sz="1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400" kern="1200" dirty="0" err="1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Innovative</a:t>
                      </a:r>
                      <a:r>
                        <a:rPr lang="pl-PL" sz="14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pl-PL" sz="1400" kern="1200" dirty="0" err="1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Entrepreneurship</a:t>
                      </a:r>
                      <a:r>
                        <a:rPr lang="pl-PL" sz="14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(6)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4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Operations </a:t>
                      </a:r>
                      <a:r>
                        <a:rPr lang="pl-PL" sz="1400" b="0" i="0" u="none" strike="noStrike" kern="1200" baseline="0" dirty="0" err="1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Strategy</a:t>
                      </a:r>
                      <a:r>
                        <a:rPr lang="pl-PL" sz="14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(6)</a:t>
                      </a:r>
                      <a:endParaRPr lang="pl-PL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400" baseline="0" dirty="0" err="1"/>
                        <a:t>Entrepreneurship</a:t>
                      </a:r>
                      <a:endParaRPr lang="pl-PL" sz="1400" dirty="0"/>
                    </a:p>
                    <a:p>
                      <a:r>
                        <a:rPr lang="pl-PL" sz="1400" dirty="0"/>
                        <a:t>Business </a:t>
                      </a:r>
                      <a:r>
                        <a:rPr lang="pl-PL" sz="1400" dirty="0" err="1"/>
                        <a:t>ethics</a:t>
                      </a:r>
                      <a:endParaRPr lang="pl-PL" sz="1400" dirty="0"/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400" dirty="0" err="1"/>
                        <a:t>Sustainability</a:t>
                      </a:r>
                      <a:r>
                        <a:rPr lang="pl-PL" sz="1400" baseline="0" dirty="0"/>
                        <a:t> and </a:t>
                      </a:r>
                      <a:r>
                        <a:rPr lang="pl-PL" sz="1400" baseline="0" dirty="0" err="1"/>
                        <a:t>circular</a:t>
                      </a:r>
                      <a:r>
                        <a:rPr lang="pl-PL" sz="1400" baseline="0" dirty="0"/>
                        <a:t> </a:t>
                      </a:r>
                      <a:r>
                        <a:rPr lang="pl-PL" sz="1400" baseline="0" dirty="0" err="1"/>
                        <a:t>economy</a:t>
                      </a:r>
                      <a:endParaRPr lang="pl-PL" sz="1400" dirty="0"/>
                    </a:p>
                    <a:p>
                      <a:endParaRPr lang="pl-PL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sz="1400" dirty="0" err="1"/>
                        <a:t>Entepreneurship</a:t>
                      </a:r>
                      <a:r>
                        <a:rPr lang="pl-PL" sz="1400" dirty="0"/>
                        <a:t> in </a:t>
                      </a:r>
                      <a:r>
                        <a:rPr lang="pl-PL" sz="1400" dirty="0" err="1"/>
                        <a:t>Contemporary</a:t>
                      </a:r>
                      <a:r>
                        <a:rPr lang="pl-PL" sz="1400" dirty="0"/>
                        <a:t> Company (2)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642407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400" dirty="0"/>
                        <a:t>ECTS (</a:t>
                      </a:r>
                      <a:r>
                        <a:rPr lang="pl-PL" sz="1400" dirty="0" err="1"/>
                        <a:t>total</a:t>
                      </a:r>
                      <a:r>
                        <a:rPr lang="pl-PL" sz="1400" dirty="0"/>
                        <a:t> to </a:t>
                      </a:r>
                      <a:r>
                        <a:rPr lang="pl-PL" sz="1400" dirty="0" err="1"/>
                        <a:t>get</a:t>
                      </a:r>
                      <a:r>
                        <a:rPr lang="pl-PL" sz="1400" dirty="0"/>
                        <a:t>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l-PL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l-PL" sz="1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l-PL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l-PL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205781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293515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2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it-IT" dirty="0"/>
              <a:t> </a:t>
            </a:r>
            <a:endParaRPr dirty="0"/>
          </a:p>
        </p:txBody>
      </p:sp>
      <p:pic>
        <p:nvPicPr>
          <p:cNvPr id="2" name="Immagine 1">
            <a:extLst>
              <a:ext uri="{FF2B5EF4-FFF2-40B4-BE49-F238E27FC236}">
                <a16:creationId xmlns:a16="http://schemas.microsoft.com/office/drawing/2014/main" id="{4F060DAC-BD22-6044-872D-C82EA74613B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9113" y="5781081"/>
            <a:ext cx="1010725" cy="797941"/>
          </a:xfrm>
          <a:prstGeom prst="rect">
            <a:avLst/>
          </a:prstGeom>
        </p:spPr>
      </p:pic>
      <p:sp>
        <p:nvSpPr>
          <p:cNvPr id="100" name="Google Shape;100;p2"/>
          <p:cNvSpPr txBox="1">
            <a:spLocks noGrp="1"/>
          </p:cNvSpPr>
          <p:nvPr>
            <p:ph type="body" idx="1"/>
          </p:nvPr>
        </p:nvSpPr>
        <p:spPr>
          <a:xfrm>
            <a:off x="189158" y="80350"/>
            <a:ext cx="9533962" cy="15338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1073150" lvl="0" indent="-958850">
              <a:buClr>
                <a:srgbClr val="E20D1C"/>
              </a:buClr>
              <a:buSzPts val="3600"/>
              <a:buNone/>
            </a:pPr>
            <a:r>
              <a:rPr lang="pl-PL" sz="1800" b="1" dirty="0">
                <a:solidFill>
                  <a:srgbClr val="304987"/>
                </a:solidFill>
                <a:latin typeface="Arial" panose="020B0604020202020204" pitchFamily="34" charset="0"/>
                <a:ea typeface="Open Sans ExtraBold"/>
                <a:cs typeface="Open Sans ExtraBold"/>
                <a:sym typeface="Open Sans ExtraBold"/>
              </a:rPr>
              <a:t>Knowledge and </a:t>
            </a:r>
            <a:r>
              <a:rPr lang="pl-PL" sz="1800" b="1" dirty="0" err="1">
                <a:solidFill>
                  <a:srgbClr val="304987"/>
                </a:solidFill>
                <a:latin typeface="Arial" panose="020B0604020202020204" pitchFamily="34" charset="0"/>
                <a:ea typeface="Open Sans ExtraBold"/>
                <a:cs typeface="Open Sans ExtraBold"/>
                <a:sym typeface="Open Sans ExtraBold"/>
              </a:rPr>
              <a:t>Skills</a:t>
            </a:r>
            <a:r>
              <a:rPr lang="pl-PL" sz="1800" b="1" dirty="0">
                <a:solidFill>
                  <a:srgbClr val="304987"/>
                </a:solidFill>
                <a:latin typeface="Arial" panose="020B0604020202020204" pitchFamily="34" charset="0"/>
                <a:ea typeface="Open Sans ExtraBold"/>
                <a:cs typeface="Open Sans ExtraBold"/>
                <a:sym typeface="Open Sans ExtraBold"/>
              </a:rPr>
              <a:t> </a:t>
            </a:r>
            <a:r>
              <a:rPr lang="pl-PL" sz="1800" b="1" dirty="0" err="1">
                <a:solidFill>
                  <a:srgbClr val="304987"/>
                </a:solidFill>
                <a:latin typeface="Arial" panose="020B0604020202020204" pitchFamily="34" charset="0"/>
                <a:ea typeface="Open Sans ExtraBold"/>
                <a:cs typeface="Open Sans ExtraBold"/>
                <a:sym typeface="Open Sans ExtraBold"/>
              </a:rPr>
              <a:t>Clusters</a:t>
            </a:r>
            <a:r>
              <a:rPr lang="pl-PL" sz="1800" b="1" dirty="0">
                <a:solidFill>
                  <a:srgbClr val="304987"/>
                </a:solidFill>
                <a:latin typeface="Arial" panose="020B0604020202020204" pitchFamily="34" charset="0"/>
                <a:ea typeface="Open Sans ExtraBold"/>
                <a:cs typeface="Open Sans ExtraBold"/>
                <a:sym typeface="Open Sans ExtraBold"/>
              </a:rPr>
              <a:t> Exploration: </a:t>
            </a:r>
          </a:p>
          <a:p>
            <a:pPr marL="1073150" lvl="0" indent="-958850">
              <a:buClr>
                <a:srgbClr val="E20D1C"/>
              </a:buClr>
              <a:buSzPts val="3600"/>
              <a:buNone/>
            </a:pPr>
            <a:r>
              <a:rPr lang="pl-PL" sz="1600" b="1" dirty="0" err="1">
                <a:solidFill>
                  <a:schemeClr val="accent5">
                    <a:lumMod val="75000"/>
                  </a:schemeClr>
                </a:solidFill>
              </a:rPr>
              <a:t>Clusters</a:t>
            </a:r>
            <a:r>
              <a:rPr lang="pl-PL" sz="1600" b="1" dirty="0">
                <a:solidFill>
                  <a:schemeClr val="accent5">
                    <a:lumMod val="75000"/>
                  </a:schemeClr>
                </a:solidFill>
              </a:rPr>
              <a:t> versus Courses Matrix: Digital </a:t>
            </a:r>
            <a:r>
              <a:rPr lang="pl-PL" sz="1600" b="1" dirty="0" err="1">
                <a:solidFill>
                  <a:schemeClr val="accent5">
                    <a:lumMod val="75000"/>
                  </a:schemeClr>
                </a:solidFill>
              </a:rPr>
              <a:t>Skills</a:t>
            </a:r>
            <a:endParaRPr sz="1600" b="1" dirty="0">
              <a:solidFill>
                <a:schemeClr val="accent5">
                  <a:lumMod val="75000"/>
                </a:schemeClr>
              </a:solidFill>
              <a:latin typeface="Arial Black" panose="020B0A04020102020204" pitchFamily="34" charset="0"/>
              <a:ea typeface="Open Sans ExtraBold"/>
              <a:cs typeface="Open Sans ExtraBold"/>
              <a:sym typeface="Open Sans ExtraBold"/>
            </a:endParaRPr>
          </a:p>
        </p:txBody>
      </p:sp>
      <p:graphicFrame>
        <p:nvGraphicFramePr>
          <p:cNvPr id="4" name="Tabela 4">
            <a:extLst>
              <a:ext uri="{FF2B5EF4-FFF2-40B4-BE49-F238E27FC236}">
                <a16:creationId xmlns:a16="http://schemas.microsoft.com/office/drawing/2014/main" id="{989ABC0B-72E3-B879-6079-A4C20AE49D1B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16848302"/>
              </p:ext>
            </p:extLst>
          </p:nvPr>
        </p:nvGraphicFramePr>
        <p:xfrm>
          <a:off x="539113" y="1098033"/>
          <a:ext cx="10591800" cy="43992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79320">
                  <a:extLst>
                    <a:ext uri="{9D8B030D-6E8A-4147-A177-3AD203B41FA5}">
                      <a16:colId xmlns:a16="http://schemas.microsoft.com/office/drawing/2014/main" val="93948547"/>
                    </a:ext>
                  </a:extLst>
                </a:gridCol>
                <a:gridCol w="2103120">
                  <a:extLst>
                    <a:ext uri="{9D8B030D-6E8A-4147-A177-3AD203B41FA5}">
                      <a16:colId xmlns:a16="http://schemas.microsoft.com/office/drawing/2014/main" val="990742274"/>
                    </a:ext>
                  </a:extLst>
                </a:gridCol>
                <a:gridCol w="2103120">
                  <a:extLst>
                    <a:ext uri="{9D8B030D-6E8A-4147-A177-3AD203B41FA5}">
                      <a16:colId xmlns:a16="http://schemas.microsoft.com/office/drawing/2014/main" val="1145915477"/>
                    </a:ext>
                  </a:extLst>
                </a:gridCol>
                <a:gridCol w="2103120">
                  <a:extLst>
                    <a:ext uri="{9D8B030D-6E8A-4147-A177-3AD203B41FA5}">
                      <a16:colId xmlns:a16="http://schemas.microsoft.com/office/drawing/2014/main" val="3408591951"/>
                    </a:ext>
                  </a:extLst>
                </a:gridCol>
                <a:gridCol w="2103120">
                  <a:extLst>
                    <a:ext uri="{9D8B030D-6E8A-4147-A177-3AD203B41FA5}">
                      <a16:colId xmlns:a16="http://schemas.microsoft.com/office/drawing/2014/main" val="133204712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pl-PL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sz="1400" dirty="0"/>
                        <a:t>UPM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sz="1400" dirty="0"/>
                        <a:t>LIU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sz="1400" dirty="0"/>
                        <a:t>POLIBA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sz="1400" dirty="0"/>
                        <a:t>PUT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30425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pl-PL" sz="1400" dirty="0"/>
                        <a:t>3D Printing </a:t>
                      </a:r>
                      <a:r>
                        <a:rPr lang="pl-PL" sz="1400" dirty="0" err="1"/>
                        <a:t>Competences</a:t>
                      </a:r>
                      <a:endParaRPr lang="pl-PL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l-PL" sz="1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400" kern="1200" dirty="0" err="1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Innovative</a:t>
                      </a:r>
                      <a:r>
                        <a:rPr lang="pl-PL" sz="14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pl-PL" sz="1400" kern="1200" dirty="0" err="1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Entrepreneurship</a:t>
                      </a:r>
                      <a:r>
                        <a:rPr lang="pl-PL" sz="14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(6)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l-PL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Advanced </a:t>
                      </a:r>
                      <a:r>
                        <a:rPr kumimoji="0" lang="pl-PL" sz="14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manufacturing</a:t>
                      </a:r>
                      <a:r>
                        <a:rPr kumimoji="0" lang="pl-PL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 in </a:t>
                      </a:r>
                      <a:r>
                        <a:rPr kumimoji="0" lang="pl-PL" sz="14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digital</a:t>
                      </a:r>
                      <a:r>
                        <a:rPr kumimoji="0" lang="pl-PL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pl-PL" sz="14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factory</a:t>
                      </a:r>
                      <a:endParaRPr kumimoji="0" lang="pl-PL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l-PL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3D </a:t>
                      </a:r>
                      <a:r>
                        <a:rPr kumimoji="0" lang="pl-PL" sz="14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printind</a:t>
                      </a:r>
                      <a:r>
                        <a:rPr kumimoji="0" lang="pl-PL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 and </a:t>
                      </a:r>
                      <a:r>
                        <a:rPr kumimoji="0" lang="pl-PL" sz="14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reverse</a:t>
                      </a:r>
                      <a:r>
                        <a:rPr kumimoji="0" lang="pl-PL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 engineering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l-PL" sz="14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784648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pl-PL" sz="1400" dirty="0" err="1"/>
                        <a:t>Augmented</a:t>
                      </a:r>
                      <a:r>
                        <a:rPr lang="pl-PL" sz="1400" dirty="0"/>
                        <a:t>/Virtual </a:t>
                      </a:r>
                      <a:r>
                        <a:rPr lang="pl-PL" sz="1400" dirty="0" err="1"/>
                        <a:t>Reality</a:t>
                      </a:r>
                      <a:r>
                        <a:rPr lang="pl-PL" sz="1400" dirty="0"/>
                        <a:t> </a:t>
                      </a:r>
                      <a:r>
                        <a:rPr lang="pl-PL" sz="1400" dirty="0" err="1"/>
                        <a:t>competences</a:t>
                      </a:r>
                      <a:endParaRPr lang="pl-PL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l-PL" sz="1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400" kern="1200" dirty="0" err="1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Innovative</a:t>
                      </a:r>
                      <a:r>
                        <a:rPr lang="pl-PL" sz="14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pl-PL" sz="1400" kern="1200" dirty="0" err="1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Entrepreneurship</a:t>
                      </a:r>
                      <a:r>
                        <a:rPr lang="pl-PL" sz="14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(6)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l-PL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Advanced </a:t>
                      </a:r>
                      <a:r>
                        <a:rPr kumimoji="0" lang="pl-PL" sz="14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manufacturing</a:t>
                      </a:r>
                      <a:r>
                        <a:rPr kumimoji="0" lang="pl-PL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in </a:t>
                      </a:r>
                      <a:r>
                        <a:rPr kumimoji="0" lang="pl-PL" sz="14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digital</a:t>
                      </a:r>
                      <a:r>
                        <a:rPr kumimoji="0" lang="pl-PL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pl-PL" sz="14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factory</a:t>
                      </a:r>
                      <a:endParaRPr kumimoji="0" lang="pl-PL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pl-PL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l-PL" sz="14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8698861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pl-PL" sz="1400" dirty="0" err="1"/>
                        <a:t>Cyber</a:t>
                      </a:r>
                      <a:r>
                        <a:rPr lang="pl-PL" sz="1400" dirty="0"/>
                        <a:t> Security </a:t>
                      </a:r>
                      <a:r>
                        <a:rPr lang="pl-PL" sz="1400" dirty="0" err="1"/>
                        <a:t>Competences</a:t>
                      </a:r>
                      <a:endParaRPr lang="pl-PL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l-PL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l-PL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l-PL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IT </a:t>
                      </a:r>
                      <a:r>
                        <a:rPr kumimoji="0" lang="pl-PL" sz="14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security</a:t>
                      </a:r>
                      <a:endParaRPr kumimoji="0" lang="pl-PL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sz="1400" dirty="0"/>
                        <a:t>Management of Information Systems in I4.0 (2)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3642087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pl-PL" sz="1400" dirty="0"/>
                        <a:t>Sensor-</a:t>
                      </a:r>
                      <a:r>
                        <a:rPr lang="pl-PL" sz="1400" dirty="0" err="1"/>
                        <a:t>based</a:t>
                      </a:r>
                      <a:r>
                        <a:rPr lang="pl-PL" sz="1400" dirty="0"/>
                        <a:t> Monitoring </a:t>
                      </a:r>
                      <a:r>
                        <a:rPr lang="pl-PL" sz="1400" dirty="0" err="1"/>
                        <a:t>Competences</a:t>
                      </a:r>
                      <a:endParaRPr lang="pl-PL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l-PL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l-PL" sz="1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l-PL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Advanced </a:t>
                      </a:r>
                      <a:r>
                        <a:rPr kumimoji="0" lang="pl-PL" sz="14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manufacturing</a:t>
                      </a:r>
                      <a:r>
                        <a:rPr kumimoji="0" lang="pl-PL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in </a:t>
                      </a:r>
                      <a:r>
                        <a:rPr kumimoji="0" lang="pl-PL" sz="14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digital</a:t>
                      </a:r>
                      <a:r>
                        <a:rPr kumimoji="0" lang="pl-PL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pl-PL" sz="14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factory</a:t>
                      </a:r>
                      <a:endParaRPr kumimoji="0" lang="pl-PL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pl-PL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l-PL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9227705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pl-PL" sz="1400" dirty="0" err="1"/>
                        <a:t>IoT</a:t>
                      </a:r>
                      <a:r>
                        <a:rPr lang="pl-PL" sz="1400" dirty="0"/>
                        <a:t> Monitoring </a:t>
                      </a:r>
                      <a:r>
                        <a:rPr lang="pl-PL" sz="1400" dirty="0" err="1"/>
                        <a:t>Competences</a:t>
                      </a:r>
                      <a:endParaRPr lang="pl-PL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l-PL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l-PL" sz="1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l-PL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Fundamentals of </a:t>
                      </a:r>
                      <a:r>
                        <a:rPr kumimoji="0" lang="pl-PL" sz="14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IoT</a:t>
                      </a:r>
                      <a:endParaRPr kumimoji="0" lang="pl-PL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l-PL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5392637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400" dirty="0"/>
                        <a:t>ECTS (</a:t>
                      </a:r>
                      <a:r>
                        <a:rPr lang="pl-PL" sz="1400" dirty="0" err="1"/>
                        <a:t>total</a:t>
                      </a:r>
                      <a:r>
                        <a:rPr lang="pl-PL" sz="1400" dirty="0"/>
                        <a:t> to </a:t>
                      </a:r>
                      <a:r>
                        <a:rPr lang="pl-PL" sz="1400" dirty="0" err="1"/>
                        <a:t>get</a:t>
                      </a:r>
                      <a:r>
                        <a:rPr lang="pl-PL" sz="1400" dirty="0"/>
                        <a:t>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l-PL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l-PL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l-PL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l-PL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4028109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0688733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2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it-IT" dirty="0"/>
              <a:t> </a:t>
            </a:r>
            <a:endParaRPr dirty="0"/>
          </a:p>
        </p:txBody>
      </p:sp>
      <p:pic>
        <p:nvPicPr>
          <p:cNvPr id="2" name="Immagine 1">
            <a:extLst>
              <a:ext uri="{FF2B5EF4-FFF2-40B4-BE49-F238E27FC236}">
                <a16:creationId xmlns:a16="http://schemas.microsoft.com/office/drawing/2014/main" id="{4F060DAC-BD22-6044-872D-C82EA74613B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9113" y="5781081"/>
            <a:ext cx="1010725" cy="797941"/>
          </a:xfrm>
          <a:prstGeom prst="rect">
            <a:avLst/>
          </a:prstGeom>
        </p:spPr>
      </p:pic>
      <p:sp>
        <p:nvSpPr>
          <p:cNvPr id="100" name="Google Shape;100;p2"/>
          <p:cNvSpPr txBox="1">
            <a:spLocks noGrp="1"/>
          </p:cNvSpPr>
          <p:nvPr>
            <p:ph type="body" idx="1"/>
          </p:nvPr>
        </p:nvSpPr>
        <p:spPr>
          <a:xfrm>
            <a:off x="189158" y="80350"/>
            <a:ext cx="9533962" cy="15338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1073150" lvl="0" indent="-958850">
              <a:buClr>
                <a:srgbClr val="E20D1C"/>
              </a:buClr>
              <a:buSzPts val="3600"/>
              <a:buNone/>
            </a:pPr>
            <a:r>
              <a:rPr lang="pl-PL" sz="1800" b="1" dirty="0">
                <a:solidFill>
                  <a:srgbClr val="304987"/>
                </a:solidFill>
                <a:latin typeface="Arial" panose="020B0604020202020204" pitchFamily="34" charset="0"/>
                <a:ea typeface="Open Sans ExtraBold"/>
                <a:cs typeface="Open Sans ExtraBold"/>
                <a:sym typeface="Open Sans ExtraBold"/>
              </a:rPr>
              <a:t>Knowledge and </a:t>
            </a:r>
            <a:r>
              <a:rPr lang="pl-PL" sz="1800" b="1" dirty="0" err="1">
                <a:solidFill>
                  <a:srgbClr val="304987"/>
                </a:solidFill>
                <a:latin typeface="Arial" panose="020B0604020202020204" pitchFamily="34" charset="0"/>
                <a:ea typeface="Open Sans ExtraBold"/>
                <a:cs typeface="Open Sans ExtraBold"/>
                <a:sym typeface="Open Sans ExtraBold"/>
              </a:rPr>
              <a:t>Skills</a:t>
            </a:r>
            <a:r>
              <a:rPr lang="pl-PL" sz="1800" b="1" dirty="0">
                <a:solidFill>
                  <a:srgbClr val="304987"/>
                </a:solidFill>
                <a:latin typeface="Arial" panose="020B0604020202020204" pitchFamily="34" charset="0"/>
                <a:ea typeface="Open Sans ExtraBold"/>
                <a:cs typeface="Open Sans ExtraBold"/>
                <a:sym typeface="Open Sans ExtraBold"/>
              </a:rPr>
              <a:t> </a:t>
            </a:r>
            <a:r>
              <a:rPr lang="pl-PL" sz="1800" b="1" dirty="0" err="1">
                <a:solidFill>
                  <a:srgbClr val="304987"/>
                </a:solidFill>
                <a:latin typeface="Arial" panose="020B0604020202020204" pitchFamily="34" charset="0"/>
                <a:ea typeface="Open Sans ExtraBold"/>
                <a:cs typeface="Open Sans ExtraBold"/>
                <a:sym typeface="Open Sans ExtraBold"/>
              </a:rPr>
              <a:t>Clusters</a:t>
            </a:r>
            <a:r>
              <a:rPr lang="pl-PL" sz="1800" b="1" dirty="0">
                <a:solidFill>
                  <a:srgbClr val="304987"/>
                </a:solidFill>
                <a:latin typeface="Arial" panose="020B0604020202020204" pitchFamily="34" charset="0"/>
                <a:ea typeface="Open Sans ExtraBold"/>
                <a:cs typeface="Open Sans ExtraBold"/>
                <a:sym typeface="Open Sans ExtraBold"/>
              </a:rPr>
              <a:t> Exploration: </a:t>
            </a:r>
          </a:p>
          <a:p>
            <a:pPr marL="1073150" lvl="0" indent="-958850">
              <a:buClr>
                <a:srgbClr val="E20D1C"/>
              </a:buClr>
              <a:buSzPts val="3600"/>
              <a:buNone/>
            </a:pPr>
            <a:r>
              <a:rPr lang="pl-PL" sz="1600" b="1" dirty="0" err="1">
                <a:solidFill>
                  <a:schemeClr val="accent5">
                    <a:lumMod val="75000"/>
                  </a:schemeClr>
                </a:solidFill>
              </a:rPr>
              <a:t>Clusters</a:t>
            </a:r>
            <a:r>
              <a:rPr lang="pl-PL" sz="1600" b="1" dirty="0">
                <a:solidFill>
                  <a:schemeClr val="accent5">
                    <a:lumMod val="75000"/>
                  </a:schemeClr>
                </a:solidFill>
              </a:rPr>
              <a:t> versus Courses Matrix: </a:t>
            </a:r>
            <a:r>
              <a:rPr lang="pl-PL" sz="1600" b="1" dirty="0" err="1">
                <a:solidFill>
                  <a:schemeClr val="accent5">
                    <a:lumMod val="75000"/>
                  </a:schemeClr>
                </a:solidFill>
              </a:rPr>
              <a:t>Analytical</a:t>
            </a:r>
            <a:r>
              <a:rPr lang="pl-PL" sz="1600" b="1" dirty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pl-PL" sz="1600" b="1" dirty="0" err="1">
                <a:solidFill>
                  <a:schemeClr val="accent5">
                    <a:lumMod val="75000"/>
                  </a:schemeClr>
                </a:solidFill>
              </a:rPr>
              <a:t>Skills</a:t>
            </a:r>
            <a:endParaRPr sz="1600" b="1" dirty="0">
              <a:solidFill>
                <a:schemeClr val="accent5">
                  <a:lumMod val="75000"/>
                </a:schemeClr>
              </a:solidFill>
              <a:latin typeface="Arial Black" panose="020B0A04020102020204" pitchFamily="34" charset="0"/>
              <a:ea typeface="Open Sans ExtraBold"/>
              <a:cs typeface="Open Sans ExtraBold"/>
              <a:sym typeface="Open Sans ExtraBold"/>
            </a:endParaRPr>
          </a:p>
        </p:txBody>
      </p:sp>
      <p:graphicFrame>
        <p:nvGraphicFramePr>
          <p:cNvPr id="3" name="Tabela 4">
            <a:extLst>
              <a:ext uri="{FF2B5EF4-FFF2-40B4-BE49-F238E27FC236}">
                <a16:creationId xmlns:a16="http://schemas.microsoft.com/office/drawing/2014/main" id="{3729B9F5-E2A7-8433-CF85-22813B98529D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845888073"/>
              </p:ext>
            </p:extLst>
          </p:nvPr>
        </p:nvGraphicFramePr>
        <p:xfrm>
          <a:off x="314960" y="1027906"/>
          <a:ext cx="10591800" cy="4094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79320">
                  <a:extLst>
                    <a:ext uri="{9D8B030D-6E8A-4147-A177-3AD203B41FA5}">
                      <a16:colId xmlns:a16="http://schemas.microsoft.com/office/drawing/2014/main" val="93948547"/>
                    </a:ext>
                  </a:extLst>
                </a:gridCol>
                <a:gridCol w="2103120">
                  <a:extLst>
                    <a:ext uri="{9D8B030D-6E8A-4147-A177-3AD203B41FA5}">
                      <a16:colId xmlns:a16="http://schemas.microsoft.com/office/drawing/2014/main" val="990742274"/>
                    </a:ext>
                  </a:extLst>
                </a:gridCol>
                <a:gridCol w="2103120">
                  <a:extLst>
                    <a:ext uri="{9D8B030D-6E8A-4147-A177-3AD203B41FA5}">
                      <a16:colId xmlns:a16="http://schemas.microsoft.com/office/drawing/2014/main" val="1145915477"/>
                    </a:ext>
                  </a:extLst>
                </a:gridCol>
                <a:gridCol w="2103120">
                  <a:extLst>
                    <a:ext uri="{9D8B030D-6E8A-4147-A177-3AD203B41FA5}">
                      <a16:colId xmlns:a16="http://schemas.microsoft.com/office/drawing/2014/main" val="3408591951"/>
                    </a:ext>
                  </a:extLst>
                </a:gridCol>
                <a:gridCol w="2103120">
                  <a:extLst>
                    <a:ext uri="{9D8B030D-6E8A-4147-A177-3AD203B41FA5}">
                      <a16:colId xmlns:a16="http://schemas.microsoft.com/office/drawing/2014/main" val="133204712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pl-PL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sz="1400" dirty="0"/>
                        <a:t>UPM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sz="1400" dirty="0"/>
                        <a:t>LIU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sz="1400" dirty="0"/>
                        <a:t>POLIBA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sz="1400" dirty="0"/>
                        <a:t>PUT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30425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kumimoji="0" lang="pl-PL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Management Software Tools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l-PL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4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Applied Planning and Control in OM (6)</a:t>
                      </a:r>
                    </a:p>
                    <a:p>
                      <a:endParaRPr lang="pl-PL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sz="1400" dirty="0"/>
                        <a:t>Information </a:t>
                      </a:r>
                      <a:r>
                        <a:rPr lang="pl-PL" sz="1400" dirty="0" err="1"/>
                        <a:t>systems</a:t>
                      </a:r>
                      <a:r>
                        <a:rPr lang="pl-PL" sz="1400" baseline="0" dirty="0"/>
                        <a:t> and </a:t>
                      </a:r>
                      <a:r>
                        <a:rPr lang="pl-PL" sz="1400" baseline="0" dirty="0" err="1"/>
                        <a:t>architecture</a:t>
                      </a:r>
                      <a:endParaRPr lang="pl-PL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sz="1400" dirty="0" err="1"/>
                        <a:t>Designing</a:t>
                      </a:r>
                      <a:r>
                        <a:rPr lang="pl-PL" sz="1400" dirty="0"/>
                        <a:t> Management Information Systems (3)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784648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kumimoji="0" lang="pl-PL" sz="14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Computer-based</a:t>
                      </a:r>
                      <a:r>
                        <a:rPr kumimoji="0" lang="pl-PL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pl-PL" sz="14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Statistics</a:t>
                      </a:r>
                      <a:r>
                        <a:rPr kumimoji="0" lang="pl-PL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pl-PL" sz="14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Competences</a:t>
                      </a:r>
                      <a:endParaRPr kumimoji="0" lang="pl-PL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l-PL" sz="1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4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Applied Planning and Control in OM (6)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400" b="0" i="0" u="none" strike="noStrike" kern="1200" baseline="0" dirty="0" err="1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Six</a:t>
                      </a:r>
                      <a:r>
                        <a:rPr lang="pl-PL" sz="14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Sigma </a:t>
                      </a:r>
                      <a:r>
                        <a:rPr lang="pl-PL" sz="1400" b="0" i="0" u="none" strike="noStrike" kern="1200" baseline="0" dirty="0" err="1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Quality</a:t>
                      </a:r>
                      <a:r>
                        <a:rPr lang="pl-PL" sz="14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(6)</a:t>
                      </a:r>
                      <a:endParaRPr lang="pl-PL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sz="1400" dirty="0"/>
                        <a:t>Big Data </a:t>
                      </a:r>
                      <a:r>
                        <a:rPr lang="pl-PL" sz="1400" dirty="0" err="1"/>
                        <a:t>analytics</a:t>
                      </a:r>
                      <a:endParaRPr lang="pl-PL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l-PL" sz="14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8698861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kumimoji="0" lang="pl-PL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Big Data Analysis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l-PL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4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Applied Planning and Control in OM (6)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400" b="0" i="0" u="none" strike="noStrike" kern="1200" baseline="0" dirty="0" err="1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Six</a:t>
                      </a:r>
                      <a:r>
                        <a:rPr lang="pl-PL" sz="14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Sigma </a:t>
                      </a:r>
                      <a:r>
                        <a:rPr lang="pl-PL" sz="1400" b="0" i="0" u="none" strike="noStrike" kern="1200" baseline="0" dirty="0" err="1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Quality</a:t>
                      </a:r>
                      <a:r>
                        <a:rPr lang="pl-PL" sz="14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(6)</a:t>
                      </a:r>
                      <a:endParaRPr lang="pl-PL" sz="1100" dirty="0"/>
                    </a:p>
                    <a:p>
                      <a:endParaRPr lang="pl-PL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sz="1400" dirty="0"/>
                        <a:t>Big Data</a:t>
                      </a:r>
                      <a:r>
                        <a:rPr lang="pl-PL" sz="1400" baseline="0" dirty="0"/>
                        <a:t> Analytics</a:t>
                      </a:r>
                      <a:endParaRPr lang="pl-PL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l-PL" sz="14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3642087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kumimoji="0" lang="pl-PL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Machine learning/AI </a:t>
                      </a:r>
                      <a:r>
                        <a:rPr kumimoji="0" lang="pl-PL" sz="14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Competences</a:t>
                      </a:r>
                      <a:endParaRPr kumimoji="0" lang="pl-PL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l-PL" sz="1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l-PL" sz="1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sz="1400" dirty="0"/>
                        <a:t>Machine learning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l-PL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Advanced </a:t>
                      </a:r>
                      <a:r>
                        <a:rPr kumimoji="0" lang="pl-PL" sz="14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manufacturing</a:t>
                      </a:r>
                      <a:r>
                        <a:rPr kumimoji="0" lang="pl-PL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in </a:t>
                      </a:r>
                      <a:r>
                        <a:rPr kumimoji="0" lang="pl-PL" sz="14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digital</a:t>
                      </a:r>
                      <a:r>
                        <a:rPr kumimoji="0" lang="pl-PL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pl-PL" sz="14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factory</a:t>
                      </a:r>
                      <a:endParaRPr kumimoji="0" lang="pl-PL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  <a:p>
                      <a:endParaRPr lang="pl-PL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l-PL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9227705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pl-PL" sz="1400" dirty="0"/>
                        <a:t>ECTS (</a:t>
                      </a:r>
                      <a:r>
                        <a:rPr lang="pl-PL" sz="1400" dirty="0" err="1"/>
                        <a:t>total</a:t>
                      </a:r>
                      <a:r>
                        <a:rPr lang="pl-PL" sz="1400" dirty="0"/>
                        <a:t> to </a:t>
                      </a:r>
                      <a:r>
                        <a:rPr lang="pl-PL" sz="1400" dirty="0" err="1"/>
                        <a:t>get</a:t>
                      </a:r>
                      <a:r>
                        <a:rPr lang="pl-PL" sz="1400" dirty="0"/>
                        <a:t>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l-PL" sz="1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l-PL" sz="1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l-PL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l-PL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333698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8727345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2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it-IT" dirty="0"/>
              <a:t> </a:t>
            </a:r>
            <a:endParaRPr dirty="0"/>
          </a:p>
        </p:txBody>
      </p:sp>
      <p:pic>
        <p:nvPicPr>
          <p:cNvPr id="2" name="Immagine 1">
            <a:extLst>
              <a:ext uri="{FF2B5EF4-FFF2-40B4-BE49-F238E27FC236}">
                <a16:creationId xmlns:a16="http://schemas.microsoft.com/office/drawing/2014/main" id="{4F060DAC-BD22-6044-872D-C82EA74613B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9113" y="5781081"/>
            <a:ext cx="1010725" cy="797941"/>
          </a:xfrm>
          <a:prstGeom prst="rect">
            <a:avLst/>
          </a:prstGeom>
        </p:spPr>
      </p:pic>
      <p:sp>
        <p:nvSpPr>
          <p:cNvPr id="100" name="Google Shape;100;p2"/>
          <p:cNvSpPr txBox="1">
            <a:spLocks noGrp="1"/>
          </p:cNvSpPr>
          <p:nvPr>
            <p:ph type="body" idx="1"/>
          </p:nvPr>
        </p:nvSpPr>
        <p:spPr>
          <a:xfrm>
            <a:off x="189158" y="80350"/>
            <a:ext cx="9533962" cy="15338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1073150" lvl="0" indent="-958850">
              <a:buClr>
                <a:srgbClr val="E20D1C"/>
              </a:buClr>
              <a:buSzPts val="3600"/>
              <a:buNone/>
            </a:pPr>
            <a:r>
              <a:rPr lang="pl-PL" b="1" dirty="0" err="1">
                <a:solidFill>
                  <a:srgbClr val="304987"/>
                </a:solidFill>
                <a:latin typeface="Arial" panose="020B0604020202020204" pitchFamily="34" charset="0"/>
                <a:ea typeface="Open Sans ExtraBold"/>
                <a:cs typeface="Open Sans ExtraBold"/>
                <a:sym typeface="Open Sans ExtraBold"/>
              </a:rPr>
              <a:t>BoK</a:t>
            </a:r>
            <a:r>
              <a:rPr lang="pl-PL" b="1" dirty="0">
                <a:solidFill>
                  <a:srgbClr val="304987"/>
                </a:solidFill>
                <a:latin typeface="Arial" panose="020B0604020202020204" pitchFamily="34" charset="0"/>
                <a:ea typeface="Open Sans ExtraBold"/>
                <a:cs typeface="Open Sans ExtraBold"/>
                <a:sym typeface="Open Sans ExtraBold"/>
              </a:rPr>
              <a:t> </a:t>
            </a:r>
            <a:r>
              <a:rPr lang="pl-PL" b="1" dirty="0" err="1">
                <a:solidFill>
                  <a:srgbClr val="304987"/>
                </a:solidFill>
                <a:latin typeface="Arial" panose="020B0604020202020204" pitchFamily="34" charset="0"/>
                <a:ea typeface="Open Sans ExtraBold"/>
                <a:cs typeface="Open Sans ExtraBold"/>
                <a:sym typeface="Open Sans ExtraBold"/>
              </a:rPr>
              <a:t>based</a:t>
            </a:r>
            <a:r>
              <a:rPr lang="pl-PL" b="1" dirty="0">
                <a:solidFill>
                  <a:srgbClr val="304987"/>
                </a:solidFill>
                <a:latin typeface="Arial" panose="020B0604020202020204" pitchFamily="34" charset="0"/>
                <a:ea typeface="Open Sans ExtraBold"/>
                <a:cs typeface="Open Sans ExtraBold"/>
                <a:sym typeface="Open Sans ExtraBold"/>
              </a:rPr>
              <a:t> </a:t>
            </a:r>
            <a:r>
              <a:rPr lang="pl-PL" b="1" dirty="0" err="1">
                <a:solidFill>
                  <a:srgbClr val="304987"/>
                </a:solidFill>
                <a:latin typeface="Arial" panose="020B0604020202020204" pitchFamily="34" charset="0"/>
                <a:ea typeface="Open Sans ExtraBold"/>
                <a:cs typeface="Open Sans ExtraBold"/>
                <a:sym typeface="Open Sans ExtraBold"/>
              </a:rPr>
              <a:t>Flexible</a:t>
            </a:r>
            <a:r>
              <a:rPr lang="pl-PL" b="1" dirty="0">
                <a:solidFill>
                  <a:srgbClr val="304987"/>
                </a:solidFill>
                <a:latin typeface="Arial" panose="020B0604020202020204" pitchFamily="34" charset="0"/>
                <a:ea typeface="Open Sans ExtraBold"/>
                <a:cs typeface="Open Sans ExtraBold"/>
                <a:sym typeface="Open Sans ExtraBold"/>
              </a:rPr>
              <a:t> IEM </a:t>
            </a:r>
            <a:r>
              <a:rPr lang="pl-PL" b="1" dirty="0" err="1">
                <a:solidFill>
                  <a:srgbClr val="304987"/>
                </a:solidFill>
                <a:latin typeface="Arial" panose="020B0604020202020204" pitchFamily="34" charset="0"/>
                <a:ea typeface="Open Sans ExtraBold"/>
                <a:cs typeface="Open Sans ExtraBold"/>
                <a:sym typeface="Open Sans ExtraBold"/>
              </a:rPr>
              <a:t>Programme</a:t>
            </a:r>
            <a:endParaRPr b="1" dirty="0">
              <a:solidFill>
                <a:schemeClr val="accent5">
                  <a:lumMod val="75000"/>
                </a:schemeClr>
              </a:solidFill>
              <a:latin typeface="Arial Black" panose="020B0A04020102020204" pitchFamily="34" charset="0"/>
              <a:ea typeface="Open Sans ExtraBold"/>
              <a:cs typeface="Open Sans ExtraBold"/>
              <a:sym typeface="Open Sans ExtraBold"/>
            </a:endParaRPr>
          </a:p>
        </p:txBody>
      </p:sp>
      <p:graphicFrame>
        <p:nvGraphicFramePr>
          <p:cNvPr id="4" name="Diagram 3">
            <a:extLst>
              <a:ext uri="{FF2B5EF4-FFF2-40B4-BE49-F238E27FC236}">
                <a16:creationId xmlns:a16="http://schemas.microsoft.com/office/drawing/2014/main" id="{D14E3F20-18FB-4EEA-B3D4-D301436B35B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059644346"/>
              </p:ext>
            </p:extLst>
          </p:nvPr>
        </p:nvGraphicFramePr>
        <p:xfrm>
          <a:off x="-142240" y="1166707"/>
          <a:ext cx="5425440" cy="357801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graphicFrame>
        <p:nvGraphicFramePr>
          <p:cNvPr id="5" name="Diagram 4">
            <a:extLst>
              <a:ext uri="{FF2B5EF4-FFF2-40B4-BE49-F238E27FC236}">
                <a16:creationId xmlns:a16="http://schemas.microsoft.com/office/drawing/2014/main" id="{1E10B43C-1D77-DCCC-1F4C-B1F5B487C32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57876503"/>
              </p:ext>
            </p:extLst>
          </p:nvPr>
        </p:nvGraphicFramePr>
        <p:xfrm>
          <a:off x="3874842" y="511142"/>
          <a:ext cx="8128000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9" r:lo="rId10" r:qs="rId11" r:cs="rId12"/>
          </a:graphicData>
        </a:graphic>
      </p:graphicFrame>
      <p:sp>
        <p:nvSpPr>
          <p:cNvPr id="6" name="pole tekstowe 5">
            <a:extLst>
              <a:ext uri="{FF2B5EF4-FFF2-40B4-BE49-F238E27FC236}">
                <a16:creationId xmlns:a16="http://schemas.microsoft.com/office/drawing/2014/main" id="{FBC40B43-FCEE-68B1-5659-8F4E42489E78}"/>
              </a:ext>
            </a:extLst>
          </p:cNvPr>
          <p:cNvSpPr txBox="1"/>
          <p:nvPr/>
        </p:nvSpPr>
        <p:spPr>
          <a:xfrm>
            <a:off x="1649802" y="4923137"/>
            <a:ext cx="6289040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800" b="1" dirty="0" err="1">
                <a:solidFill>
                  <a:schemeClr val="accent5">
                    <a:lumMod val="75000"/>
                  </a:schemeClr>
                </a:solidFill>
              </a:rPr>
              <a:t>Structural</a:t>
            </a:r>
            <a:r>
              <a:rPr lang="pl-PL" sz="2800" b="1" dirty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pl-PL" sz="2800" b="1" dirty="0" err="1">
                <a:solidFill>
                  <a:schemeClr val="accent5">
                    <a:lumMod val="75000"/>
                  </a:schemeClr>
                </a:solidFill>
              </a:rPr>
              <a:t>approach</a:t>
            </a:r>
            <a:r>
              <a:rPr lang="pl-PL" sz="2800" b="1" dirty="0">
                <a:solidFill>
                  <a:schemeClr val="accent5">
                    <a:lumMod val="75000"/>
                  </a:schemeClr>
                </a:solidFill>
              </a:rPr>
              <a:t> vs </a:t>
            </a:r>
            <a:r>
              <a:rPr lang="pl-PL" sz="2800" b="1" dirty="0" err="1">
                <a:solidFill>
                  <a:schemeClr val="accent5">
                    <a:lumMod val="75000"/>
                  </a:schemeClr>
                </a:solidFill>
              </a:rPr>
              <a:t>Flexible</a:t>
            </a:r>
            <a:r>
              <a:rPr lang="pl-PL" sz="2800" b="1" dirty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pl-PL" sz="2800" b="1" dirty="0" err="1">
                <a:solidFill>
                  <a:schemeClr val="accent5">
                    <a:lumMod val="75000"/>
                  </a:schemeClr>
                </a:solidFill>
              </a:rPr>
              <a:t>approach</a:t>
            </a:r>
            <a:r>
              <a:rPr lang="pl-PL" sz="2800" b="1" dirty="0">
                <a:solidFill>
                  <a:schemeClr val="accent5">
                    <a:lumMod val="75000"/>
                  </a:schemeClr>
                </a:solidFill>
              </a:rPr>
              <a:t> (</a:t>
            </a:r>
            <a:r>
              <a:rPr lang="pl-PL" sz="2800" dirty="0" err="1">
                <a:solidFill>
                  <a:schemeClr val="accent5">
                    <a:lumMod val="75000"/>
                  </a:schemeClr>
                </a:solidFill>
              </a:rPr>
              <a:t>Students</a:t>
            </a:r>
            <a:r>
              <a:rPr lang="pl-PL" sz="2800" dirty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pl-PL" sz="2800" dirty="0" err="1">
                <a:solidFill>
                  <a:schemeClr val="accent5">
                    <a:lumMod val="75000"/>
                  </a:schemeClr>
                </a:solidFill>
              </a:rPr>
              <a:t>compose</a:t>
            </a:r>
            <a:r>
              <a:rPr lang="pl-PL" sz="2800" dirty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pl-PL" sz="2800" dirty="0" err="1">
                <a:solidFill>
                  <a:schemeClr val="accent5">
                    <a:lumMod val="75000"/>
                  </a:schemeClr>
                </a:solidFill>
              </a:rPr>
              <a:t>their</a:t>
            </a:r>
            <a:r>
              <a:rPr lang="pl-PL" sz="2800" dirty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pl-PL" sz="2800" dirty="0" err="1">
                <a:solidFill>
                  <a:schemeClr val="accent5">
                    <a:lumMod val="75000"/>
                  </a:schemeClr>
                </a:solidFill>
              </a:rPr>
              <a:t>programme</a:t>
            </a:r>
            <a:r>
              <a:rPr lang="pl-PL" sz="2800" dirty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pl-PL" sz="2800" dirty="0" err="1">
                <a:solidFill>
                  <a:schemeClr val="accent5">
                    <a:lumMod val="75000"/>
                  </a:schemeClr>
                </a:solidFill>
              </a:rPr>
              <a:t>based</a:t>
            </a:r>
            <a:r>
              <a:rPr lang="pl-PL" sz="2800" dirty="0">
                <a:solidFill>
                  <a:schemeClr val="accent5">
                    <a:lumMod val="75000"/>
                  </a:schemeClr>
                </a:solidFill>
              </a:rPr>
              <a:t> on </a:t>
            </a:r>
            <a:r>
              <a:rPr lang="pl-PL" sz="2800" dirty="0" err="1">
                <a:solidFill>
                  <a:schemeClr val="accent5">
                    <a:lumMod val="75000"/>
                  </a:schemeClr>
                </a:solidFill>
              </a:rPr>
              <a:t>their</a:t>
            </a:r>
            <a:r>
              <a:rPr lang="pl-PL" sz="2800" dirty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pl-PL" sz="2800" dirty="0" err="1">
                <a:solidFill>
                  <a:schemeClr val="accent5">
                    <a:lumMod val="75000"/>
                  </a:schemeClr>
                </a:solidFill>
              </a:rPr>
              <a:t>preferences</a:t>
            </a:r>
            <a:r>
              <a:rPr lang="pl-PL" sz="2800" dirty="0">
                <a:solidFill>
                  <a:schemeClr val="accent5">
                    <a:lumMod val="75000"/>
                  </a:schemeClr>
                </a:solidFill>
              </a:rPr>
              <a:t>, but </a:t>
            </a:r>
            <a:r>
              <a:rPr lang="pl-PL" sz="2800" dirty="0" err="1">
                <a:solidFill>
                  <a:schemeClr val="accent5">
                    <a:lumMod val="75000"/>
                  </a:schemeClr>
                </a:solidFill>
              </a:rPr>
              <a:t>they</a:t>
            </a:r>
            <a:r>
              <a:rPr lang="pl-PL" sz="2800" dirty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pl-PL" sz="2800" dirty="0" err="1">
                <a:solidFill>
                  <a:schemeClr val="accent5">
                    <a:lumMod val="75000"/>
                  </a:schemeClr>
                </a:solidFill>
              </a:rPr>
              <a:t>have</a:t>
            </a:r>
            <a:r>
              <a:rPr lang="pl-PL" sz="2800" dirty="0">
                <a:solidFill>
                  <a:schemeClr val="accent5">
                    <a:lumMod val="75000"/>
                  </a:schemeClr>
                </a:solidFill>
              </a:rPr>
              <a:t> to </a:t>
            </a:r>
            <a:r>
              <a:rPr lang="pl-PL" sz="2800" dirty="0" err="1">
                <a:solidFill>
                  <a:schemeClr val="accent5">
                    <a:lumMod val="75000"/>
                  </a:schemeClr>
                </a:solidFill>
              </a:rPr>
              <a:t>get</a:t>
            </a:r>
            <a:r>
              <a:rPr lang="pl-PL" sz="2800" dirty="0">
                <a:solidFill>
                  <a:schemeClr val="accent5">
                    <a:lumMod val="75000"/>
                  </a:schemeClr>
                </a:solidFill>
              </a:rPr>
              <a:t> 30ECTS in </a:t>
            </a:r>
            <a:r>
              <a:rPr lang="pl-PL" sz="2800" dirty="0" err="1">
                <a:solidFill>
                  <a:schemeClr val="accent5">
                    <a:lumMod val="75000"/>
                  </a:schemeClr>
                </a:solidFill>
              </a:rPr>
              <a:t>each</a:t>
            </a:r>
            <a:r>
              <a:rPr lang="pl-PL" sz="2800" dirty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pl-PL" sz="2800" dirty="0" err="1">
                <a:solidFill>
                  <a:schemeClr val="accent5">
                    <a:lumMod val="75000"/>
                  </a:schemeClr>
                </a:solidFill>
              </a:rPr>
              <a:t>cluster</a:t>
            </a:r>
            <a:r>
              <a:rPr lang="pl-PL" sz="2800" b="1" dirty="0">
                <a:solidFill>
                  <a:schemeClr val="accent5">
                    <a:lumMod val="75000"/>
                  </a:schemeClr>
                </a:solidFill>
              </a:rPr>
              <a:t>)</a:t>
            </a:r>
          </a:p>
        </p:txBody>
      </p:sp>
      <p:pic>
        <p:nvPicPr>
          <p:cNvPr id="7" name="Immagine 1">
            <a:extLst>
              <a:ext uri="{FF2B5EF4-FFF2-40B4-BE49-F238E27FC236}">
                <a16:creationId xmlns:a16="http://schemas.microsoft.com/office/drawing/2014/main" id="{5CB19426-44B6-089F-2DCF-B7E0AD116CC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61437" y="959601"/>
            <a:ext cx="1010725" cy="797941"/>
          </a:xfrm>
          <a:prstGeom prst="rect">
            <a:avLst/>
          </a:prstGeom>
        </p:spPr>
      </p:pic>
      <p:sp>
        <p:nvSpPr>
          <p:cNvPr id="8" name="pole tekstowe 7">
            <a:extLst>
              <a:ext uri="{FF2B5EF4-FFF2-40B4-BE49-F238E27FC236}">
                <a16:creationId xmlns:a16="http://schemas.microsoft.com/office/drawing/2014/main" id="{8B4B2CEF-4A33-F1F6-F566-1353C81175E9}"/>
              </a:ext>
            </a:extLst>
          </p:cNvPr>
          <p:cNvSpPr txBox="1"/>
          <p:nvPr/>
        </p:nvSpPr>
        <p:spPr>
          <a:xfrm>
            <a:off x="10178379" y="1373154"/>
            <a:ext cx="16662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>
                <a:solidFill>
                  <a:schemeClr val="accent5">
                    <a:lumMod val="75000"/>
                  </a:schemeClr>
                </a:solidFill>
              </a:rPr>
              <a:t>CERTIFICATE</a:t>
            </a:r>
          </a:p>
        </p:txBody>
      </p:sp>
    </p:spTree>
    <p:extLst>
      <p:ext uri="{BB962C8B-B14F-4D97-AF65-F5344CB8AC3E}">
        <p14:creationId xmlns:p14="http://schemas.microsoft.com/office/powerpoint/2010/main" val="333350374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2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it-IT"/>
              <a:t> </a:t>
            </a:r>
            <a:endParaRPr/>
          </a:p>
        </p:txBody>
      </p:sp>
      <p:pic>
        <p:nvPicPr>
          <p:cNvPr id="2" name="Immagine 1">
            <a:extLst>
              <a:ext uri="{FF2B5EF4-FFF2-40B4-BE49-F238E27FC236}">
                <a16:creationId xmlns:a16="http://schemas.microsoft.com/office/drawing/2014/main" id="{4F060DAC-BD22-6044-872D-C82EA74613B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9113" y="5781081"/>
            <a:ext cx="1010725" cy="797941"/>
          </a:xfrm>
          <a:prstGeom prst="rect">
            <a:avLst/>
          </a:prstGeom>
        </p:spPr>
      </p:pic>
      <p:sp>
        <p:nvSpPr>
          <p:cNvPr id="100" name="Google Shape;100;p2"/>
          <p:cNvSpPr txBox="1">
            <a:spLocks noGrp="1"/>
          </p:cNvSpPr>
          <p:nvPr>
            <p:ph type="body" idx="1"/>
          </p:nvPr>
        </p:nvSpPr>
        <p:spPr>
          <a:xfrm>
            <a:off x="189158" y="254884"/>
            <a:ext cx="9323332" cy="7572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1073150" lvl="0" indent="-958850">
              <a:buClr>
                <a:srgbClr val="E20D1C"/>
              </a:buClr>
              <a:buSzPts val="3600"/>
              <a:buNone/>
            </a:pPr>
            <a:r>
              <a:rPr lang="pl-PL" sz="3200" b="1" dirty="0">
                <a:solidFill>
                  <a:srgbClr val="304987"/>
                </a:solidFill>
                <a:latin typeface="Arial" panose="020B0604020202020204" pitchFamily="34" charset="0"/>
                <a:ea typeface="Open Sans ExtraBold"/>
                <a:cs typeface="Open Sans ExtraBold"/>
                <a:sym typeface="Open Sans ExtraBold"/>
              </a:rPr>
              <a:t>Analysis and </a:t>
            </a:r>
            <a:r>
              <a:rPr lang="pl-PL" sz="3200" b="1" dirty="0" err="1">
                <a:solidFill>
                  <a:srgbClr val="304987"/>
                </a:solidFill>
                <a:latin typeface="Arial" panose="020B0604020202020204" pitchFamily="34" charset="0"/>
                <a:ea typeface="Open Sans ExtraBold"/>
                <a:cs typeface="Open Sans ExtraBold"/>
                <a:sym typeface="Open Sans ExtraBold"/>
              </a:rPr>
              <a:t>discussion</a:t>
            </a:r>
            <a:endParaRPr lang="en-US" b="1" dirty="0">
              <a:latin typeface="Arial Black" panose="020B0A04020102020204" pitchFamily="34" charset="0"/>
              <a:ea typeface="Open Sans ExtraBold"/>
              <a:cs typeface="Open Sans ExtraBold"/>
              <a:sym typeface="Open Sans ExtraBold"/>
            </a:endParaRPr>
          </a:p>
        </p:txBody>
      </p:sp>
      <p:sp>
        <p:nvSpPr>
          <p:cNvPr id="7" name="Rectángulo 6"/>
          <p:cNvSpPr/>
          <p:nvPr/>
        </p:nvSpPr>
        <p:spPr>
          <a:xfrm>
            <a:off x="283152" y="1093042"/>
            <a:ext cx="8300087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2000" b="1" dirty="0">
                <a:solidFill>
                  <a:srgbClr val="304987"/>
                </a:solidFill>
              </a:rPr>
              <a:t>Each Partner </a:t>
            </a:r>
            <a:r>
              <a:rPr lang="pl-PL" sz="2000" b="1" dirty="0" err="1">
                <a:solidFill>
                  <a:srgbClr val="304987"/>
                </a:solidFill>
              </a:rPr>
              <a:t>is</a:t>
            </a:r>
            <a:r>
              <a:rPr lang="pl-PL" sz="2000" b="1" dirty="0">
                <a:solidFill>
                  <a:srgbClr val="304987"/>
                </a:solidFill>
              </a:rPr>
              <a:t> </a:t>
            </a:r>
            <a:r>
              <a:rPr lang="pl-PL" sz="2000" b="1" dirty="0" err="1">
                <a:solidFill>
                  <a:srgbClr val="304987"/>
                </a:solidFill>
              </a:rPr>
              <a:t>kindly</a:t>
            </a:r>
            <a:r>
              <a:rPr lang="pl-PL" sz="2000" b="1" dirty="0">
                <a:solidFill>
                  <a:srgbClr val="304987"/>
                </a:solidFill>
              </a:rPr>
              <a:t> </a:t>
            </a:r>
            <a:r>
              <a:rPr lang="pl-PL" sz="2000" b="1" dirty="0" err="1">
                <a:solidFill>
                  <a:srgbClr val="304987"/>
                </a:solidFill>
              </a:rPr>
              <a:t>asked</a:t>
            </a:r>
            <a:r>
              <a:rPr lang="pl-PL" sz="2000" b="1" dirty="0">
                <a:solidFill>
                  <a:srgbClr val="304987"/>
                </a:solidFill>
              </a:rPr>
              <a:t> to</a:t>
            </a:r>
            <a:r>
              <a:rPr lang="es-ES" sz="2000" b="1" dirty="0">
                <a:solidFill>
                  <a:srgbClr val="304987"/>
                </a:solidFill>
              </a:rPr>
              <a:t>:</a:t>
            </a:r>
          </a:p>
          <a:p>
            <a:endParaRPr lang="es-ES" sz="2000" b="1" dirty="0">
              <a:solidFill>
                <a:srgbClr val="304987"/>
              </a:solidFill>
            </a:endParaRPr>
          </a:p>
        </p:txBody>
      </p:sp>
      <p:sp>
        <p:nvSpPr>
          <p:cNvPr id="10" name="Rectángulo 9"/>
          <p:cNvSpPr/>
          <p:nvPr/>
        </p:nvSpPr>
        <p:spPr>
          <a:xfrm>
            <a:off x="398905" y="1552982"/>
            <a:ext cx="5117976" cy="23529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pl-PL" sz="2000" b="1" dirty="0" err="1">
                <a:solidFill>
                  <a:srgbClr val="304987"/>
                </a:solidFill>
              </a:rPr>
              <a:t>Assess</a:t>
            </a:r>
            <a:r>
              <a:rPr lang="pl-PL" sz="2000" b="1" dirty="0">
                <a:solidFill>
                  <a:srgbClr val="304987"/>
                </a:solidFill>
              </a:rPr>
              <a:t> </a:t>
            </a:r>
            <a:r>
              <a:rPr lang="pl-PL" sz="2000" b="1" dirty="0" err="1">
                <a:solidFill>
                  <a:srgbClr val="304987"/>
                </a:solidFill>
              </a:rPr>
              <a:t>clusters</a:t>
            </a:r>
            <a:r>
              <a:rPr lang="pl-PL" sz="2000" b="1" dirty="0">
                <a:solidFill>
                  <a:srgbClr val="304987"/>
                </a:solidFill>
              </a:rPr>
              <a:t> </a:t>
            </a:r>
            <a:r>
              <a:rPr lang="pl-PL" sz="2000" b="1" dirty="0" err="1">
                <a:solidFill>
                  <a:srgbClr val="304987"/>
                </a:solidFill>
              </a:rPr>
              <a:t>structure</a:t>
            </a:r>
            <a:r>
              <a:rPr lang="pl-PL" sz="2000" b="1" dirty="0">
                <a:solidFill>
                  <a:srgbClr val="304987"/>
                </a:solidFill>
              </a:rPr>
              <a:t> and </a:t>
            </a:r>
            <a:r>
              <a:rPr lang="pl-PL" sz="2000" b="1" dirty="0" err="1">
                <a:solidFill>
                  <a:srgbClr val="304987"/>
                </a:solidFill>
              </a:rPr>
              <a:t>justification</a:t>
            </a:r>
            <a:endParaRPr lang="pl-PL" sz="2000" b="1" dirty="0">
              <a:solidFill>
                <a:srgbClr val="304987"/>
              </a:solidFill>
            </a:endParaRP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pl-PL" sz="2000" b="1" dirty="0" err="1">
                <a:solidFill>
                  <a:srgbClr val="304987"/>
                </a:solidFill>
              </a:rPr>
              <a:t>Review</a:t>
            </a:r>
            <a:r>
              <a:rPr lang="pl-PL" sz="2000" b="1" dirty="0">
                <a:solidFill>
                  <a:srgbClr val="304987"/>
                </a:solidFill>
              </a:rPr>
              <a:t> </a:t>
            </a:r>
            <a:r>
              <a:rPr lang="pl-PL" sz="2000" b="1" dirty="0" err="1">
                <a:solidFill>
                  <a:srgbClr val="304987"/>
                </a:solidFill>
              </a:rPr>
              <a:t>courses</a:t>
            </a:r>
            <a:r>
              <a:rPr lang="pl-PL" sz="2000" b="1" dirty="0">
                <a:solidFill>
                  <a:srgbClr val="304987"/>
                </a:solidFill>
              </a:rPr>
              <a:t> </a:t>
            </a:r>
            <a:r>
              <a:rPr lang="pl-PL" sz="2000" b="1" dirty="0" err="1">
                <a:solidFill>
                  <a:srgbClr val="304987"/>
                </a:solidFill>
              </a:rPr>
              <a:t>assigned</a:t>
            </a:r>
            <a:r>
              <a:rPr lang="pl-PL" sz="2000" b="1" dirty="0">
                <a:solidFill>
                  <a:srgbClr val="304987"/>
                </a:solidFill>
              </a:rPr>
              <a:t> to </a:t>
            </a:r>
            <a:r>
              <a:rPr lang="pl-PL" sz="2000" b="1" dirty="0" err="1">
                <a:solidFill>
                  <a:srgbClr val="304987"/>
                </a:solidFill>
              </a:rPr>
              <a:t>clusters</a:t>
            </a:r>
            <a:endParaRPr lang="pl-PL" sz="2000" b="1" dirty="0">
              <a:solidFill>
                <a:srgbClr val="304987"/>
              </a:solidFill>
            </a:endParaRP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pl-PL" sz="2000" b="1" dirty="0" err="1">
                <a:solidFill>
                  <a:srgbClr val="304987"/>
                </a:solidFill>
              </a:rPr>
              <a:t>Comment</a:t>
            </a:r>
            <a:r>
              <a:rPr lang="pl-PL" sz="2000" b="1" dirty="0">
                <a:solidFill>
                  <a:srgbClr val="304987"/>
                </a:solidFill>
              </a:rPr>
              <a:t> on </a:t>
            </a:r>
            <a:r>
              <a:rPr lang="pl-PL" sz="2000" b="1" dirty="0" err="1">
                <a:solidFill>
                  <a:srgbClr val="304987"/>
                </a:solidFill>
              </a:rPr>
              <a:t>possible</a:t>
            </a:r>
            <a:r>
              <a:rPr lang="pl-PL" sz="2000" b="1" dirty="0">
                <a:solidFill>
                  <a:srgbClr val="304987"/>
                </a:solidFill>
              </a:rPr>
              <a:t> </a:t>
            </a:r>
            <a:r>
              <a:rPr lang="pl-PL" sz="2000" b="1" dirty="0" err="1">
                <a:solidFill>
                  <a:srgbClr val="304987"/>
                </a:solidFill>
              </a:rPr>
              <a:t>new</a:t>
            </a:r>
            <a:r>
              <a:rPr lang="pl-PL" sz="2000" b="1" dirty="0">
                <a:solidFill>
                  <a:srgbClr val="304987"/>
                </a:solidFill>
              </a:rPr>
              <a:t> </a:t>
            </a:r>
            <a:r>
              <a:rPr lang="pl-PL" sz="2000" b="1" dirty="0" err="1">
                <a:solidFill>
                  <a:srgbClr val="304987"/>
                </a:solidFill>
              </a:rPr>
              <a:t>courses</a:t>
            </a:r>
            <a:endParaRPr lang="pl-PL" sz="2000" b="1" dirty="0">
              <a:solidFill>
                <a:srgbClr val="304987"/>
              </a:solidFill>
            </a:endParaRP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pl-PL" sz="2000" b="1" dirty="0" err="1">
                <a:solidFill>
                  <a:srgbClr val="304987"/>
                </a:solidFill>
              </a:rPr>
              <a:t>Comment</a:t>
            </a:r>
            <a:r>
              <a:rPr lang="pl-PL" sz="2000" b="1" dirty="0">
                <a:solidFill>
                  <a:srgbClr val="304987"/>
                </a:solidFill>
              </a:rPr>
              <a:t> on </a:t>
            </a:r>
            <a:r>
              <a:rPr lang="pl-PL" sz="2000" b="1" dirty="0" err="1">
                <a:solidFill>
                  <a:srgbClr val="304987"/>
                </a:solidFill>
              </a:rPr>
              <a:t>principles</a:t>
            </a:r>
            <a:r>
              <a:rPr lang="pl-PL" sz="2000" b="1" dirty="0">
                <a:solidFill>
                  <a:srgbClr val="304987"/>
                </a:solidFill>
              </a:rPr>
              <a:t> of </a:t>
            </a:r>
            <a:r>
              <a:rPr lang="pl-PL" sz="2000" b="1" dirty="0" err="1">
                <a:solidFill>
                  <a:srgbClr val="304987"/>
                </a:solidFill>
              </a:rPr>
              <a:t>Flexible</a:t>
            </a:r>
            <a:r>
              <a:rPr lang="pl-PL" sz="2000" b="1" dirty="0">
                <a:solidFill>
                  <a:srgbClr val="304987"/>
                </a:solidFill>
              </a:rPr>
              <a:t> </a:t>
            </a:r>
            <a:r>
              <a:rPr lang="pl-PL" sz="2000" b="1" dirty="0" err="1">
                <a:solidFill>
                  <a:srgbClr val="304987"/>
                </a:solidFill>
              </a:rPr>
              <a:t>BoK</a:t>
            </a:r>
            <a:r>
              <a:rPr lang="pl-PL" sz="2000" b="1" dirty="0">
                <a:solidFill>
                  <a:srgbClr val="304987"/>
                </a:solidFill>
              </a:rPr>
              <a:t> </a:t>
            </a:r>
            <a:r>
              <a:rPr lang="pl-PL" sz="2000" b="1" dirty="0" err="1">
                <a:solidFill>
                  <a:srgbClr val="304987"/>
                </a:solidFill>
              </a:rPr>
              <a:t>based</a:t>
            </a:r>
            <a:r>
              <a:rPr lang="pl-PL" sz="2000" b="1" dirty="0">
                <a:solidFill>
                  <a:srgbClr val="304987"/>
                </a:solidFill>
              </a:rPr>
              <a:t> IEM </a:t>
            </a:r>
            <a:r>
              <a:rPr lang="pl-PL" sz="2000" b="1" dirty="0" err="1">
                <a:solidFill>
                  <a:srgbClr val="304987"/>
                </a:solidFill>
              </a:rPr>
              <a:t>Programme</a:t>
            </a:r>
            <a:endParaRPr lang="es-ES" sz="2000" b="1" dirty="0">
              <a:solidFill>
                <a:srgbClr val="304987"/>
              </a:solidFill>
            </a:endParaRPr>
          </a:p>
        </p:txBody>
      </p:sp>
      <p:graphicFrame>
        <p:nvGraphicFramePr>
          <p:cNvPr id="8" name="Diagram 7">
            <a:extLst>
              <a:ext uri="{FF2B5EF4-FFF2-40B4-BE49-F238E27FC236}">
                <a16:creationId xmlns:a16="http://schemas.microsoft.com/office/drawing/2014/main" id="{5A8F2084-5B55-0EA4-F1F7-54E7753CE084}"/>
              </a:ext>
            </a:extLst>
          </p:cNvPr>
          <p:cNvGraphicFramePr/>
          <p:nvPr/>
        </p:nvGraphicFramePr>
        <p:xfrm>
          <a:off x="6583680" y="152401"/>
          <a:ext cx="5419162" cy="6502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168056476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2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it-IT" dirty="0"/>
              <a:t> </a:t>
            </a:r>
            <a:endParaRPr dirty="0"/>
          </a:p>
        </p:txBody>
      </p:sp>
      <p:pic>
        <p:nvPicPr>
          <p:cNvPr id="2" name="Immagine 1">
            <a:extLst>
              <a:ext uri="{FF2B5EF4-FFF2-40B4-BE49-F238E27FC236}">
                <a16:creationId xmlns:a16="http://schemas.microsoft.com/office/drawing/2014/main" id="{4F060DAC-BD22-6044-872D-C82EA74613B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9113" y="5781081"/>
            <a:ext cx="1010725" cy="797941"/>
          </a:xfrm>
          <a:prstGeom prst="rect">
            <a:avLst/>
          </a:prstGeom>
        </p:spPr>
      </p:pic>
      <p:sp>
        <p:nvSpPr>
          <p:cNvPr id="100" name="Google Shape;100;p2"/>
          <p:cNvSpPr txBox="1">
            <a:spLocks noGrp="1"/>
          </p:cNvSpPr>
          <p:nvPr>
            <p:ph type="body" idx="1"/>
          </p:nvPr>
        </p:nvSpPr>
        <p:spPr>
          <a:xfrm>
            <a:off x="189158" y="-80922"/>
            <a:ext cx="9323332" cy="10930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1073150" lvl="0" indent="-958850">
              <a:buClr>
                <a:srgbClr val="E20D1C"/>
              </a:buClr>
              <a:buSzPts val="3600"/>
              <a:buNone/>
            </a:pPr>
            <a:endParaRPr lang="pl-PL" b="1" dirty="0">
              <a:latin typeface="Arial Black" panose="020B0A04020102020204" pitchFamily="34" charset="0"/>
              <a:ea typeface="Open Sans ExtraBold"/>
              <a:cs typeface="Open Sans ExtraBold"/>
              <a:sym typeface="Open Sans ExtraBold"/>
            </a:endParaRPr>
          </a:p>
          <a:p>
            <a:pPr marL="1073150" lvl="0" indent="-958850">
              <a:buClr>
                <a:srgbClr val="E20D1C"/>
              </a:buClr>
              <a:buSzPts val="3600"/>
              <a:buNone/>
            </a:pPr>
            <a:r>
              <a:rPr lang="pl-PL" b="1" dirty="0" err="1">
                <a:solidFill>
                  <a:srgbClr val="304987"/>
                </a:solidFill>
                <a:sym typeface="Open Sans ExtraBold"/>
              </a:rPr>
              <a:t>Methodology</a:t>
            </a:r>
            <a:r>
              <a:rPr lang="pl-PL" b="1" dirty="0">
                <a:solidFill>
                  <a:srgbClr val="304987"/>
                </a:solidFill>
                <a:sym typeface="Open Sans ExtraBold"/>
              </a:rPr>
              <a:t> </a:t>
            </a:r>
            <a:r>
              <a:rPr lang="pl-PL" b="1" dirty="0" err="1">
                <a:solidFill>
                  <a:srgbClr val="304987"/>
                </a:solidFill>
                <a:sym typeface="Open Sans ExtraBold"/>
              </a:rPr>
              <a:t>implemented</a:t>
            </a:r>
            <a:endParaRPr b="1" dirty="0">
              <a:solidFill>
                <a:srgbClr val="304987"/>
              </a:solidFill>
              <a:sym typeface="Open Sans ExtraBold"/>
            </a:endParaRPr>
          </a:p>
        </p:txBody>
      </p:sp>
      <p:sp>
        <p:nvSpPr>
          <p:cNvPr id="7" name="Rectángulo 6"/>
          <p:cNvSpPr/>
          <p:nvPr/>
        </p:nvSpPr>
        <p:spPr>
          <a:xfrm>
            <a:off x="246504" y="916302"/>
            <a:ext cx="8300087" cy="4401205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/>
          <a:p>
            <a:endParaRPr lang="es-ES" sz="2000" b="1" dirty="0">
              <a:solidFill>
                <a:srgbClr val="304987"/>
              </a:solidFill>
            </a:endParaRPr>
          </a:p>
          <a:p>
            <a:endParaRPr lang="es-ES" sz="2000" b="1" dirty="0">
              <a:solidFill>
                <a:srgbClr val="304987"/>
              </a:solidFill>
            </a:endParaRPr>
          </a:p>
          <a:p>
            <a:endParaRPr lang="es-ES" sz="2000" b="1" dirty="0">
              <a:solidFill>
                <a:srgbClr val="304987"/>
              </a:solidFill>
            </a:endParaRPr>
          </a:p>
          <a:p>
            <a:endParaRPr lang="es-ES" sz="2000" dirty="0">
              <a:solidFill>
                <a:srgbClr val="304987"/>
              </a:solidFill>
            </a:endParaRPr>
          </a:p>
          <a:p>
            <a:endParaRPr lang="es-ES" sz="2000" dirty="0">
              <a:solidFill>
                <a:srgbClr val="304987"/>
              </a:solidFill>
            </a:endParaRPr>
          </a:p>
          <a:p>
            <a:endParaRPr lang="es-ES" sz="2000" dirty="0">
              <a:solidFill>
                <a:srgbClr val="304987"/>
              </a:solidFill>
            </a:endParaRPr>
          </a:p>
          <a:p>
            <a:endParaRPr lang="es-ES" sz="2000" dirty="0">
              <a:solidFill>
                <a:srgbClr val="304987"/>
              </a:solidFill>
            </a:endParaRPr>
          </a:p>
          <a:p>
            <a:endParaRPr lang="es-ES" sz="2000" dirty="0">
              <a:solidFill>
                <a:srgbClr val="304987"/>
              </a:solidFill>
            </a:endParaRPr>
          </a:p>
          <a:p>
            <a:endParaRPr lang="es-ES" sz="2000" dirty="0">
              <a:solidFill>
                <a:srgbClr val="304987"/>
              </a:solidFill>
            </a:endParaRPr>
          </a:p>
          <a:p>
            <a:endParaRPr lang="es-ES" sz="2000" dirty="0">
              <a:solidFill>
                <a:srgbClr val="304987"/>
              </a:solidFill>
            </a:endParaRPr>
          </a:p>
          <a:p>
            <a:endParaRPr lang="es-ES" sz="2000" dirty="0">
              <a:solidFill>
                <a:srgbClr val="304987"/>
              </a:solidFill>
            </a:endParaRPr>
          </a:p>
          <a:p>
            <a:endParaRPr lang="es-ES" sz="2000" dirty="0">
              <a:solidFill>
                <a:srgbClr val="304987"/>
              </a:solidFill>
            </a:endParaRPr>
          </a:p>
          <a:p>
            <a:endParaRPr lang="es-ES" sz="2000" b="1" dirty="0">
              <a:solidFill>
                <a:srgbClr val="304987"/>
              </a:solidFill>
            </a:endParaRPr>
          </a:p>
          <a:p>
            <a:endParaRPr lang="es-ES" sz="2000" b="1" dirty="0">
              <a:solidFill>
                <a:srgbClr val="304987"/>
              </a:solidFill>
            </a:endParaRPr>
          </a:p>
        </p:txBody>
      </p:sp>
      <p:graphicFrame>
        <p:nvGraphicFramePr>
          <p:cNvPr id="8" name="Diagram 7">
            <a:extLst>
              <a:ext uri="{FF2B5EF4-FFF2-40B4-BE49-F238E27FC236}">
                <a16:creationId xmlns:a16="http://schemas.microsoft.com/office/drawing/2014/main" id="{52F7645F-E386-2FEB-9270-F44563F4298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488674838"/>
              </p:ext>
            </p:extLst>
          </p:nvPr>
        </p:nvGraphicFramePr>
        <p:xfrm>
          <a:off x="1950720" y="1149607"/>
          <a:ext cx="7660640" cy="470898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266499911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2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it-IT"/>
              <a:t> </a:t>
            </a:r>
            <a:endParaRPr/>
          </a:p>
        </p:txBody>
      </p:sp>
      <p:pic>
        <p:nvPicPr>
          <p:cNvPr id="2" name="Immagine 1">
            <a:extLst>
              <a:ext uri="{FF2B5EF4-FFF2-40B4-BE49-F238E27FC236}">
                <a16:creationId xmlns:a16="http://schemas.microsoft.com/office/drawing/2014/main" id="{4F060DAC-BD22-6044-872D-C82EA74613B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9113" y="5781081"/>
            <a:ext cx="1010725" cy="797941"/>
          </a:xfrm>
          <a:prstGeom prst="rect">
            <a:avLst/>
          </a:prstGeom>
        </p:spPr>
      </p:pic>
      <p:sp>
        <p:nvSpPr>
          <p:cNvPr id="100" name="Google Shape;100;p2"/>
          <p:cNvSpPr txBox="1">
            <a:spLocks noGrp="1"/>
          </p:cNvSpPr>
          <p:nvPr>
            <p:ph type="body" idx="1"/>
          </p:nvPr>
        </p:nvSpPr>
        <p:spPr>
          <a:xfrm>
            <a:off x="189158" y="-80922"/>
            <a:ext cx="9323332" cy="10930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1073150" lvl="0" indent="-958850">
              <a:buClr>
                <a:srgbClr val="E20D1C"/>
              </a:buClr>
              <a:buSzPts val="3600"/>
              <a:buNone/>
            </a:pPr>
            <a:endParaRPr lang="pl-PL" sz="3200" b="1" dirty="0">
              <a:solidFill>
                <a:srgbClr val="304987"/>
              </a:solidFill>
              <a:latin typeface="Arial" panose="020B0604020202020204" pitchFamily="34" charset="0"/>
              <a:ea typeface="Open Sans ExtraBold"/>
              <a:cs typeface="Open Sans ExtraBold"/>
              <a:sym typeface="Open Sans ExtraBold"/>
            </a:endParaRPr>
          </a:p>
          <a:p>
            <a:pPr marL="1073150" lvl="0" indent="-958850">
              <a:buClr>
                <a:srgbClr val="E20D1C"/>
              </a:buClr>
              <a:buSzPts val="3600"/>
              <a:buNone/>
            </a:pPr>
            <a:r>
              <a:rPr lang="pl-PL" sz="3200" b="1" dirty="0" err="1">
                <a:solidFill>
                  <a:srgbClr val="304987"/>
                </a:solidFill>
                <a:latin typeface="Arial" panose="020B0604020202020204" pitchFamily="34" charset="0"/>
                <a:ea typeface="Open Sans ExtraBold"/>
                <a:cs typeface="Open Sans ExtraBold"/>
                <a:sym typeface="Open Sans ExtraBold"/>
              </a:rPr>
              <a:t>BoK</a:t>
            </a:r>
            <a:r>
              <a:rPr lang="pl-PL" sz="3200" b="1" dirty="0">
                <a:solidFill>
                  <a:srgbClr val="304987"/>
                </a:solidFill>
                <a:latin typeface="Arial" panose="020B0604020202020204" pitchFamily="34" charset="0"/>
                <a:ea typeface="Open Sans ExtraBold"/>
                <a:cs typeface="Open Sans ExtraBold"/>
                <a:sym typeface="Open Sans ExtraBold"/>
              </a:rPr>
              <a:t> </a:t>
            </a:r>
            <a:r>
              <a:rPr lang="pl-PL" sz="3200" b="1" dirty="0" err="1">
                <a:solidFill>
                  <a:srgbClr val="304987"/>
                </a:solidFill>
                <a:latin typeface="Arial" panose="020B0604020202020204" pitchFamily="34" charset="0"/>
                <a:ea typeface="Open Sans ExtraBold"/>
                <a:cs typeface="Open Sans ExtraBold"/>
                <a:sym typeface="Open Sans ExtraBold"/>
              </a:rPr>
              <a:t>analysis</a:t>
            </a:r>
            <a:endParaRPr b="1" dirty="0">
              <a:latin typeface="Arial Black" panose="020B0A04020102020204" pitchFamily="34" charset="0"/>
              <a:ea typeface="Open Sans ExtraBold"/>
              <a:cs typeface="Open Sans ExtraBold"/>
              <a:sym typeface="Open Sans ExtraBold"/>
            </a:endParaRPr>
          </a:p>
        </p:txBody>
      </p:sp>
      <p:graphicFrame>
        <p:nvGraphicFramePr>
          <p:cNvPr id="8" name="Diagram 7">
            <a:extLst>
              <a:ext uri="{FF2B5EF4-FFF2-40B4-BE49-F238E27FC236}">
                <a16:creationId xmlns:a16="http://schemas.microsoft.com/office/drawing/2014/main" id="{B88F4A6B-E766-3F2F-5F3C-A09CC61269A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843681086"/>
              </p:ext>
            </p:extLst>
          </p:nvPr>
        </p:nvGraphicFramePr>
        <p:xfrm>
          <a:off x="6583680" y="152401"/>
          <a:ext cx="5419162" cy="6502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10" name="pole tekstowe 9">
            <a:extLst>
              <a:ext uri="{FF2B5EF4-FFF2-40B4-BE49-F238E27FC236}">
                <a16:creationId xmlns:a16="http://schemas.microsoft.com/office/drawing/2014/main" id="{B65F0B05-7379-72BC-B96F-E3FE1B89B62D}"/>
              </a:ext>
            </a:extLst>
          </p:cNvPr>
          <p:cNvSpPr txBox="1"/>
          <p:nvPr/>
        </p:nvSpPr>
        <p:spPr>
          <a:xfrm>
            <a:off x="475800" y="1086673"/>
            <a:ext cx="6096000" cy="46198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pl-PL" b="1" dirty="0"/>
              <a:t>Hard </a:t>
            </a:r>
            <a:r>
              <a:rPr lang="pl-PL" b="1" dirty="0" err="1"/>
              <a:t>Skills</a:t>
            </a:r>
            <a:r>
              <a:rPr lang="pl-PL" b="1" dirty="0"/>
              <a:t>: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pl-PL" dirty="0"/>
              <a:t>Project Management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pl-PL" dirty="0"/>
              <a:t>Operations Management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pl-PL" dirty="0" err="1"/>
              <a:t>Quality</a:t>
            </a:r>
            <a:r>
              <a:rPr lang="pl-PL" dirty="0"/>
              <a:t> Management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pl-PL" dirty="0"/>
              <a:t>Logistics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pl-PL" dirty="0"/>
              <a:t>Firm Organization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pl-PL" dirty="0" err="1"/>
              <a:t>Industrial</a:t>
            </a:r>
            <a:r>
              <a:rPr lang="pl-PL" dirty="0"/>
              <a:t> Marketing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pl-PL" dirty="0"/>
              <a:t>Investment and Finance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pl-PL" dirty="0"/>
              <a:t>Strategic Management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pl-PL" dirty="0" err="1"/>
              <a:t>Ergonomics</a:t>
            </a:r>
            <a:endParaRPr lang="pl-PL" dirty="0"/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pl-PL" dirty="0" err="1"/>
              <a:t>Safety</a:t>
            </a:r>
            <a:r>
              <a:rPr lang="pl-PL" dirty="0"/>
              <a:t> of </a:t>
            </a:r>
            <a:r>
              <a:rPr lang="pl-PL" dirty="0" err="1"/>
              <a:t>Work</a:t>
            </a:r>
            <a:endParaRPr lang="pl-PL" dirty="0"/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9">
            <p14:nvContentPartPr>
              <p14:cNvPr id="12" name="Pismo odręczne 11">
                <a:extLst>
                  <a:ext uri="{FF2B5EF4-FFF2-40B4-BE49-F238E27FC236}">
                    <a16:creationId xmlns:a16="http://schemas.microsoft.com/office/drawing/2014/main" id="{BC33E58F-811D-0D40-3A94-F9D2639553A7}"/>
                  </a:ext>
                </a:extLst>
              </p14:cNvPr>
              <p14:cNvContentPartPr/>
              <p14:nvPr/>
            </p14:nvContentPartPr>
            <p14:xfrm>
              <a:off x="6979800" y="60280"/>
              <a:ext cx="4694760" cy="1444320"/>
            </p14:xfrm>
          </p:contentPart>
        </mc:Choice>
        <mc:Fallback xmlns="">
          <p:pic>
            <p:nvPicPr>
              <p:cNvPr id="12" name="Pismo odręczne 11">
                <a:extLst>
                  <a:ext uri="{FF2B5EF4-FFF2-40B4-BE49-F238E27FC236}">
                    <a16:creationId xmlns:a16="http://schemas.microsoft.com/office/drawing/2014/main" id="{BC33E58F-811D-0D40-3A94-F9D2639553A7}"/>
                  </a:ext>
                </a:extLst>
              </p:cNvPr>
              <p:cNvPicPr/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6970800" y="51640"/>
                <a:ext cx="4712400" cy="1461960"/>
              </a:xfrm>
              <a:prstGeom prst="rect">
                <a:avLst/>
              </a:prstGeom>
            </p:spPr>
          </p:pic>
        </mc:Fallback>
      </mc:AlternateContent>
      <p:grpSp>
        <p:nvGrpSpPr>
          <p:cNvPr id="15" name="Grupa 14">
            <a:extLst>
              <a:ext uri="{FF2B5EF4-FFF2-40B4-BE49-F238E27FC236}">
                <a16:creationId xmlns:a16="http://schemas.microsoft.com/office/drawing/2014/main" id="{315F197D-FDDF-6E81-7F0C-DB4836E06A03}"/>
              </a:ext>
            </a:extLst>
          </p:cNvPr>
          <p:cNvGrpSpPr/>
          <p:nvPr/>
        </p:nvGrpSpPr>
        <p:grpSpPr>
          <a:xfrm>
            <a:off x="3183600" y="761920"/>
            <a:ext cx="3816720" cy="746280"/>
            <a:chOff x="3183600" y="761920"/>
            <a:chExt cx="3816720" cy="74628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1">
              <p14:nvContentPartPr>
                <p14:cNvPr id="13" name="Pismo odręczne 12">
                  <a:extLst>
                    <a:ext uri="{FF2B5EF4-FFF2-40B4-BE49-F238E27FC236}">
                      <a16:creationId xmlns:a16="http://schemas.microsoft.com/office/drawing/2014/main" id="{E782DE76-61E8-5C56-1410-2CB4645F6008}"/>
                    </a:ext>
                  </a:extLst>
                </p14:cNvPr>
                <p14:cNvContentPartPr/>
                <p14:nvPr/>
              </p14:nvContentPartPr>
              <p14:xfrm>
                <a:off x="3183600" y="761920"/>
                <a:ext cx="3816720" cy="746280"/>
              </p14:xfrm>
            </p:contentPart>
          </mc:Choice>
          <mc:Fallback xmlns="">
            <p:pic>
              <p:nvPicPr>
                <p:cNvPr id="13" name="Pismo odręczne 12">
                  <a:extLst>
                    <a:ext uri="{FF2B5EF4-FFF2-40B4-BE49-F238E27FC236}">
                      <a16:creationId xmlns:a16="http://schemas.microsoft.com/office/drawing/2014/main" id="{E782DE76-61E8-5C56-1410-2CB4645F6008}"/>
                    </a:ext>
                  </a:extLst>
                </p:cNvPr>
                <p:cNvPicPr/>
                <p:nvPr/>
              </p:nvPicPr>
              <p:blipFill>
                <a:blip r:embed="rId12"/>
                <a:stretch>
                  <a:fillRect/>
                </a:stretch>
              </p:blipFill>
              <p:spPr>
                <a:xfrm>
                  <a:off x="3174600" y="752920"/>
                  <a:ext cx="3834360" cy="763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">
              <p14:nvContentPartPr>
                <p14:cNvPr id="14" name="Pismo odręczne 13">
                  <a:extLst>
                    <a:ext uri="{FF2B5EF4-FFF2-40B4-BE49-F238E27FC236}">
                      <a16:creationId xmlns:a16="http://schemas.microsoft.com/office/drawing/2014/main" id="{4D9AB834-ACE4-540E-BE5C-CC64C3FCDC5C}"/>
                    </a:ext>
                  </a:extLst>
                </p14:cNvPr>
                <p14:cNvContentPartPr/>
                <p14:nvPr/>
              </p14:nvContentPartPr>
              <p14:xfrm>
                <a:off x="3210240" y="1260880"/>
                <a:ext cx="313560" cy="110880"/>
              </p14:xfrm>
            </p:contentPart>
          </mc:Choice>
          <mc:Fallback xmlns="">
            <p:pic>
              <p:nvPicPr>
                <p:cNvPr id="14" name="Pismo odręczne 13">
                  <a:extLst>
                    <a:ext uri="{FF2B5EF4-FFF2-40B4-BE49-F238E27FC236}">
                      <a16:creationId xmlns:a16="http://schemas.microsoft.com/office/drawing/2014/main" id="{4D9AB834-ACE4-540E-BE5C-CC64C3FCDC5C}"/>
                    </a:ext>
                  </a:extLst>
                </p:cNvPr>
                <p:cNvPicPr/>
                <p:nvPr/>
              </p:nvPicPr>
              <p:blipFill>
                <a:blip r:embed="rId14"/>
                <a:stretch>
                  <a:fillRect/>
                </a:stretch>
              </p:blipFill>
              <p:spPr>
                <a:xfrm>
                  <a:off x="3201600" y="1251880"/>
                  <a:ext cx="331200" cy="128520"/>
                </a:xfrm>
                <a:prstGeom prst="rect">
                  <a:avLst/>
                </a:prstGeom>
              </p:spPr>
            </p:pic>
          </mc:Fallback>
        </mc:AlternateContent>
      </p:grpSp>
      <p:sp>
        <p:nvSpPr>
          <p:cNvPr id="16" name="pole tekstowe 15">
            <a:extLst>
              <a:ext uri="{FF2B5EF4-FFF2-40B4-BE49-F238E27FC236}">
                <a16:creationId xmlns:a16="http://schemas.microsoft.com/office/drawing/2014/main" id="{6C4AE4BE-09F1-3700-5988-564FD050E366}"/>
              </a:ext>
            </a:extLst>
          </p:cNvPr>
          <p:cNvSpPr txBox="1"/>
          <p:nvPr/>
        </p:nvSpPr>
        <p:spPr>
          <a:xfrm>
            <a:off x="3523800" y="1545239"/>
            <a:ext cx="2475901" cy="265814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pl-PL" dirty="0" err="1"/>
              <a:t>These</a:t>
            </a:r>
            <a:r>
              <a:rPr lang="pl-PL" dirty="0"/>
              <a:t> </a:t>
            </a:r>
            <a:r>
              <a:rPr lang="pl-PL" dirty="0" err="1"/>
              <a:t>skills</a:t>
            </a:r>
            <a:r>
              <a:rPr lang="pl-PL" dirty="0"/>
              <a:t> </a:t>
            </a:r>
            <a:r>
              <a:rPr lang="pl-PL" dirty="0" err="1"/>
              <a:t>enable</a:t>
            </a:r>
            <a:r>
              <a:rPr lang="pl-PL" dirty="0"/>
              <a:t> </a:t>
            </a:r>
            <a:r>
              <a:rPr lang="pl-PL" dirty="0" err="1"/>
              <a:t>understanding</a:t>
            </a:r>
            <a:r>
              <a:rPr lang="pl-PL" dirty="0"/>
              <a:t> a </a:t>
            </a:r>
            <a:r>
              <a:rPr lang="pl-PL" dirty="0" err="1"/>
              <a:t>company</a:t>
            </a:r>
            <a:r>
              <a:rPr lang="pl-PL" dirty="0"/>
              <a:t>, the </a:t>
            </a:r>
            <a:r>
              <a:rPr lang="pl-PL" dirty="0" err="1"/>
              <a:t>way</a:t>
            </a:r>
            <a:r>
              <a:rPr lang="pl-PL" dirty="0"/>
              <a:t> </a:t>
            </a:r>
            <a:r>
              <a:rPr lang="pl-PL" dirty="0" err="1"/>
              <a:t>it</a:t>
            </a:r>
            <a:r>
              <a:rPr lang="pl-PL" dirty="0"/>
              <a:t> </a:t>
            </a:r>
            <a:r>
              <a:rPr lang="pl-PL" dirty="0" err="1"/>
              <a:t>operates</a:t>
            </a:r>
            <a:r>
              <a:rPr lang="pl-PL" dirty="0"/>
              <a:t> and </a:t>
            </a:r>
            <a:r>
              <a:rPr lang="pl-PL" dirty="0" err="1"/>
              <a:t>functions</a:t>
            </a:r>
            <a:r>
              <a:rPr lang="pl-PL" dirty="0"/>
              <a:t> in the market environment from </a:t>
            </a:r>
            <a:r>
              <a:rPr lang="pl-PL" dirty="0" err="1"/>
              <a:t>financial</a:t>
            </a:r>
            <a:r>
              <a:rPr lang="pl-PL" dirty="0"/>
              <a:t>, </a:t>
            </a:r>
            <a:r>
              <a:rPr lang="pl-PL" dirty="0" err="1"/>
              <a:t>operational</a:t>
            </a:r>
            <a:r>
              <a:rPr lang="pl-PL" dirty="0"/>
              <a:t> and </a:t>
            </a:r>
            <a:r>
              <a:rPr lang="pl-PL" dirty="0" err="1"/>
              <a:t>human-oriented</a:t>
            </a:r>
            <a:r>
              <a:rPr lang="pl-PL" dirty="0"/>
              <a:t> </a:t>
            </a:r>
            <a:r>
              <a:rPr lang="pl-PL" dirty="0" err="1"/>
              <a:t>perspective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88622384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2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it-IT"/>
              <a:t> </a:t>
            </a:r>
            <a:endParaRPr/>
          </a:p>
        </p:txBody>
      </p:sp>
      <p:pic>
        <p:nvPicPr>
          <p:cNvPr id="2" name="Immagine 1">
            <a:extLst>
              <a:ext uri="{FF2B5EF4-FFF2-40B4-BE49-F238E27FC236}">
                <a16:creationId xmlns:a16="http://schemas.microsoft.com/office/drawing/2014/main" id="{4F060DAC-BD22-6044-872D-C82EA74613B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9113" y="5781081"/>
            <a:ext cx="1010725" cy="797941"/>
          </a:xfrm>
          <a:prstGeom prst="rect">
            <a:avLst/>
          </a:prstGeom>
        </p:spPr>
      </p:pic>
      <p:sp>
        <p:nvSpPr>
          <p:cNvPr id="100" name="Google Shape;100;p2"/>
          <p:cNvSpPr txBox="1">
            <a:spLocks noGrp="1"/>
          </p:cNvSpPr>
          <p:nvPr>
            <p:ph type="body" idx="1"/>
          </p:nvPr>
        </p:nvSpPr>
        <p:spPr>
          <a:xfrm>
            <a:off x="189158" y="-80922"/>
            <a:ext cx="9323332" cy="10930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1073150" lvl="0" indent="-958850">
              <a:buClr>
                <a:srgbClr val="E20D1C"/>
              </a:buClr>
              <a:buSzPts val="3600"/>
              <a:buNone/>
            </a:pPr>
            <a:endParaRPr lang="pl-PL" sz="3200" b="1" dirty="0">
              <a:solidFill>
                <a:srgbClr val="304987"/>
              </a:solidFill>
              <a:latin typeface="Arial" panose="020B0604020202020204" pitchFamily="34" charset="0"/>
              <a:ea typeface="Open Sans ExtraBold"/>
              <a:cs typeface="Open Sans ExtraBold"/>
              <a:sym typeface="Open Sans ExtraBold"/>
            </a:endParaRPr>
          </a:p>
          <a:p>
            <a:pPr marL="1073150" lvl="0" indent="-958850">
              <a:buClr>
                <a:srgbClr val="E20D1C"/>
              </a:buClr>
              <a:buSzPts val="3600"/>
              <a:buNone/>
            </a:pPr>
            <a:r>
              <a:rPr lang="pl-PL" sz="3200" b="1" dirty="0" err="1">
                <a:solidFill>
                  <a:srgbClr val="304987"/>
                </a:solidFill>
                <a:latin typeface="Arial" panose="020B0604020202020204" pitchFamily="34" charset="0"/>
                <a:ea typeface="Open Sans ExtraBold"/>
                <a:cs typeface="Open Sans ExtraBold"/>
                <a:sym typeface="Open Sans ExtraBold"/>
              </a:rPr>
              <a:t>BoK</a:t>
            </a:r>
            <a:r>
              <a:rPr lang="pl-PL" sz="3200" b="1" dirty="0">
                <a:solidFill>
                  <a:srgbClr val="304987"/>
                </a:solidFill>
                <a:latin typeface="Arial" panose="020B0604020202020204" pitchFamily="34" charset="0"/>
                <a:ea typeface="Open Sans ExtraBold"/>
                <a:cs typeface="Open Sans ExtraBold"/>
                <a:sym typeface="Open Sans ExtraBold"/>
              </a:rPr>
              <a:t> </a:t>
            </a:r>
            <a:r>
              <a:rPr lang="pl-PL" sz="3200" b="1" dirty="0" err="1">
                <a:solidFill>
                  <a:srgbClr val="304987"/>
                </a:solidFill>
                <a:latin typeface="Arial" panose="020B0604020202020204" pitchFamily="34" charset="0"/>
                <a:ea typeface="Open Sans ExtraBold"/>
                <a:cs typeface="Open Sans ExtraBold"/>
                <a:sym typeface="Open Sans ExtraBold"/>
              </a:rPr>
              <a:t>analysis</a:t>
            </a:r>
            <a:endParaRPr b="1" dirty="0">
              <a:latin typeface="Arial Black" panose="020B0A04020102020204" pitchFamily="34" charset="0"/>
              <a:ea typeface="Open Sans ExtraBold"/>
              <a:cs typeface="Open Sans ExtraBold"/>
              <a:sym typeface="Open Sans ExtraBold"/>
            </a:endParaRPr>
          </a:p>
        </p:txBody>
      </p:sp>
      <p:graphicFrame>
        <p:nvGraphicFramePr>
          <p:cNvPr id="8" name="Diagram 7">
            <a:extLst>
              <a:ext uri="{FF2B5EF4-FFF2-40B4-BE49-F238E27FC236}">
                <a16:creationId xmlns:a16="http://schemas.microsoft.com/office/drawing/2014/main" id="{B88F4A6B-E766-3F2F-5F3C-A09CC61269AC}"/>
              </a:ext>
            </a:extLst>
          </p:cNvPr>
          <p:cNvGraphicFramePr/>
          <p:nvPr/>
        </p:nvGraphicFramePr>
        <p:xfrm>
          <a:off x="6583680" y="152401"/>
          <a:ext cx="5419162" cy="6502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10" name="pole tekstowe 9">
            <a:extLst>
              <a:ext uri="{FF2B5EF4-FFF2-40B4-BE49-F238E27FC236}">
                <a16:creationId xmlns:a16="http://schemas.microsoft.com/office/drawing/2014/main" id="{B65F0B05-7379-72BC-B96F-E3FE1B89B62D}"/>
              </a:ext>
            </a:extLst>
          </p:cNvPr>
          <p:cNvSpPr txBox="1"/>
          <p:nvPr/>
        </p:nvSpPr>
        <p:spPr>
          <a:xfrm>
            <a:off x="475800" y="1086673"/>
            <a:ext cx="6096000" cy="337335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pl-PL" b="1" dirty="0" err="1"/>
              <a:t>Soft</a:t>
            </a:r>
            <a:r>
              <a:rPr lang="pl-PL" b="1" dirty="0"/>
              <a:t> </a:t>
            </a:r>
            <a:r>
              <a:rPr lang="pl-PL" b="1" dirty="0" err="1"/>
              <a:t>Skills</a:t>
            </a:r>
            <a:r>
              <a:rPr lang="pl-PL" b="1" dirty="0"/>
              <a:t>: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pl-PL" dirty="0" err="1"/>
              <a:t>Entrepreneurial</a:t>
            </a:r>
            <a:r>
              <a:rPr lang="pl-PL" dirty="0"/>
              <a:t> </a:t>
            </a:r>
            <a:r>
              <a:rPr lang="pl-PL" dirty="0" err="1"/>
              <a:t>Mindset</a:t>
            </a:r>
            <a:r>
              <a:rPr lang="pl-PL" dirty="0"/>
              <a:t> and </a:t>
            </a:r>
            <a:r>
              <a:rPr lang="pl-PL" dirty="0" err="1"/>
              <a:t>skills</a:t>
            </a:r>
            <a:endParaRPr lang="pl-PL" dirty="0"/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pl-PL" dirty="0" err="1"/>
              <a:t>Leadership</a:t>
            </a:r>
            <a:r>
              <a:rPr lang="pl-PL" dirty="0"/>
              <a:t> </a:t>
            </a:r>
            <a:r>
              <a:rPr lang="pl-PL" dirty="0" err="1"/>
              <a:t>Issues</a:t>
            </a:r>
            <a:endParaRPr lang="pl-PL" dirty="0"/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pl-PL" dirty="0" err="1"/>
              <a:t>Communication</a:t>
            </a:r>
            <a:r>
              <a:rPr lang="pl-PL" dirty="0"/>
              <a:t> </a:t>
            </a:r>
            <a:r>
              <a:rPr lang="pl-PL" dirty="0" err="1"/>
              <a:t>Skills</a:t>
            </a:r>
            <a:endParaRPr lang="pl-PL" dirty="0"/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pl-PL" dirty="0"/>
              <a:t>Team </a:t>
            </a:r>
            <a:r>
              <a:rPr lang="pl-PL" dirty="0" err="1"/>
              <a:t>Working</a:t>
            </a:r>
            <a:endParaRPr lang="pl-PL" dirty="0"/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pl-PL" dirty="0"/>
              <a:t>Problem </a:t>
            </a:r>
            <a:r>
              <a:rPr lang="pl-PL" dirty="0" err="1"/>
              <a:t>Solving</a:t>
            </a:r>
            <a:r>
              <a:rPr lang="pl-PL" dirty="0"/>
              <a:t> and </a:t>
            </a:r>
            <a:r>
              <a:rPr lang="pl-PL" dirty="0" err="1"/>
              <a:t>Decision</a:t>
            </a:r>
            <a:r>
              <a:rPr lang="pl-PL" dirty="0"/>
              <a:t> </a:t>
            </a:r>
            <a:r>
              <a:rPr lang="pl-PL" dirty="0" err="1"/>
              <a:t>Making</a:t>
            </a:r>
            <a:endParaRPr lang="pl-PL" dirty="0"/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pl-PL" dirty="0" err="1"/>
              <a:t>Innovation</a:t>
            </a:r>
            <a:r>
              <a:rPr lang="pl-PL" dirty="0"/>
              <a:t> and </a:t>
            </a:r>
            <a:r>
              <a:rPr lang="pl-PL" dirty="0" err="1"/>
              <a:t>Change</a:t>
            </a:r>
            <a:r>
              <a:rPr lang="pl-PL" dirty="0"/>
              <a:t> Management</a:t>
            </a:r>
          </a:p>
          <a:p>
            <a:pPr>
              <a:lnSpc>
                <a:spcPct val="150000"/>
              </a:lnSpc>
            </a:pPr>
            <a:endParaRPr lang="pl-PL" dirty="0"/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9">
            <p14:nvContentPartPr>
              <p14:cNvPr id="12" name="Pismo odręczne 11">
                <a:extLst>
                  <a:ext uri="{FF2B5EF4-FFF2-40B4-BE49-F238E27FC236}">
                    <a16:creationId xmlns:a16="http://schemas.microsoft.com/office/drawing/2014/main" id="{BC33E58F-811D-0D40-3A94-F9D2639553A7}"/>
                  </a:ext>
                </a:extLst>
              </p14:cNvPr>
              <p14:cNvContentPartPr/>
              <p14:nvPr/>
            </p14:nvContentPartPr>
            <p14:xfrm>
              <a:off x="6979800" y="60280"/>
              <a:ext cx="4694760" cy="1444320"/>
            </p14:xfrm>
          </p:contentPart>
        </mc:Choice>
        <mc:Fallback xmlns="">
          <p:pic>
            <p:nvPicPr>
              <p:cNvPr id="12" name="Pismo odręczne 11">
                <a:extLst>
                  <a:ext uri="{FF2B5EF4-FFF2-40B4-BE49-F238E27FC236}">
                    <a16:creationId xmlns:a16="http://schemas.microsoft.com/office/drawing/2014/main" id="{BC33E58F-811D-0D40-3A94-F9D2639553A7}"/>
                  </a:ext>
                </a:extLst>
              </p:cNvPr>
              <p:cNvPicPr/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6970801" y="51280"/>
                <a:ext cx="4712399" cy="1461960"/>
              </a:xfrm>
              <a:prstGeom prst="rect">
                <a:avLst/>
              </a:prstGeom>
            </p:spPr>
          </p:pic>
        </mc:Fallback>
      </mc:AlternateContent>
      <p:grpSp>
        <p:nvGrpSpPr>
          <p:cNvPr id="15" name="Grupa 14">
            <a:extLst>
              <a:ext uri="{FF2B5EF4-FFF2-40B4-BE49-F238E27FC236}">
                <a16:creationId xmlns:a16="http://schemas.microsoft.com/office/drawing/2014/main" id="{315F197D-FDDF-6E81-7F0C-DB4836E06A03}"/>
              </a:ext>
            </a:extLst>
          </p:cNvPr>
          <p:cNvGrpSpPr/>
          <p:nvPr/>
        </p:nvGrpSpPr>
        <p:grpSpPr>
          <a:xfrm>
            <a:off x="3183600" y="761920"/>
            <a:ext cx="3816720" cy="746280"/>
            <a:chOff x="3183600" y="761920"/>
            <a:chExt cx="3816720" cy="74628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1">
              <p14:nvContentPartPr>
                <p14:cNvPr id="13" name="Pismo odręczne 12">
                  <a:extLst>
                    <a:ext uri="{FF2B5EF4-FFF2-40B4-BE49-F238E27FC236}">
                      <a16:creationId xmlns:a16="http://schemas.microsoft.com/office/drawing/2014/main" id="{E782DE76-61E8-5C56-1410-2CB4645F6008}"/>
                    </a:ext>
                  </a:extLst>
                </p14:cNvPr>
                <p14:cNvContentPartPr/>
                <p14:nvPr/>
              </p14:nvContentPartPr>
              <p14:xfrm>
                <a:off x="3183600" y="761920"/>
                <a:ext cx="3816720" cy="746280"/>
              </p14:xfrm>
            </p:contentPart>
          </mc:Choice>
          <mc:Fallback xmlns="">
            <p:pic>
              <p:nvPicPr>
                <p:cNvPr id="13" name="Pismo odręczne 12">
                  <a:extLst>
                    <a:ext uri="{FF2B5EF4-FFF2-40B4-BE49-F238E27FC236}">
                      <a16:creationId xmlns:a16="http://schemas.microsoft.com/office/drawing/2014/main" id="{E782DE76-61E8-5C56-1410-2CB4645F6008}"/>
                    </a:ext>
                  </a:extLst>
                </p:cNvPr>
                <p:cNvPicPr/>
                <p:nvPr/>
              </p:nvPicPr>
              <p:blipFill>
                <a:blip r:embed="rId12"/>
                <a:stretch>
                  <a:fillRect/>
                </a:stretch>
              </p:blipFill>
              <p:spPr>
                <a:xfrm>
                  <a:off x="3174600" y="752920"/>
                  <a:ext cx="3834360" cy="763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">
              <p14:nvContentPartPr>
                <p14:cNvPr id="14" name="Pismo odręczne 13">
                  <a:extLst>
                    <a:ext uri="{FF2B5EF4-FFF2-40B4-BE49-F238E27FC236}">
                      <a16:creationId xmlns:a16="http://schemas.microsoft.com/office/drawing/2014/main" id="{4D9AB834-ACE4-540E-BE5C-CC64C3FCDC5C}"/>
                    </a:ext>
                  </a:extLst>
                </p14:cNvPr>
                <p14:cNvContentPartPr/>
                <p14:nvPr/>
              </p14:nvContentPartPr>
              <p14:xfrm>
                <a:off x="3210240" y="1260880"/>
                <a:ext cx="313560" cy="110880"/>
              </p14:xfrm>
            </p:contentPart>
          </mc:Choice>
          <mc:Fallback xmlns="">
            <p:pic>
              <p:nvPicPr>
                <p:cNvPr id="14" name="Pismo odręczne 13">
                  <a:extLst>
                    <a:ext uri="{FF2B5EF4-FFF2-40B4-BE49-F238E27FC236}">
                      <a16:creationId xmlns:a16="http://schemas.microsoft.com/office/drawing/2014/main" id="{4D9AB834-ACE4-540E-BE5C-CC64C3FCDC5C}"/>
                    </a:ext>
                  </a:extLst>
                </p:cNvPr>
                <p:cNvPicPr/>
                <p:nvPr/>
              </p:nvPicPr>
              <p:blipFill>
                <a:blip r:embed="rId14"/>
                <a:stretch>
                  <a:fillRect/>
                </a:stretch>
              </p:blipFill>
              <p:spPr>
                <a:xfrm>
                  <a:off x="3201230" y="1251880"/>
                  <a:ext cx="331220" cy="128520"/>
                </a:xfrm>
                <a:prstGeom prst="rect">
                  <a:avLst/>
                </a:prstGeom>
              </p:spPr>
            </p:pic>
          </mc:Fallback>
        </mc:AlternateContent>
      </p:grpSp>
      <p:sp>
        <p:nvSpPr>
          <p:cNvPr id="3" name="pole tekstowe 2">
            <a:extLst>
              <a:ext uri="{FF2B5EF4-FFF2-40B4-BE49-F238E27FC236}">
                <a16:creationId xmlns:a16="http://schemas.microsoft.com/office/drawing/2014/main" id="{1A77B934-C163-CEC8-3F6A-ED606B990643}"/>
              </a:ext>
            </a:extLst>
          </p:cNvPr>
          <p:cNvSpPr txBox="1"/>
          <p:nvPr/>
        </p:nvSpPr>
        <p:spPr>
          <a:xfrm>
            <a:off x="1989039" y="4401647"/>
            <a:ext cx="4155440" cy="92333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pl-PL" dirty="0" err="1"/>
              <a:t>These</a:t>
            </a:r>
            <a:r>
              <a:rPr lang="pl-PL" dirty="0"/>
              <a:t> </a:t>
            </a:r>
            <a:r>
              <a:rPr lang="pl-PL" dirty="0" err="1"/>
              <a:t>skills</a:t>
            </a:r>
            <a:r>
              <a:rPr lang="pl-PL" dirty="0"/>
              <a:t> </a:t>
            </a:r>
            <a:r>
              <a:rPr lang="pl-PL" dirty="0" err="1"/>
              <a:t>enable</a:t>
            </a:r>
            <a:r>
              <a:rPr lang="pl-PL" dirty="0"/>
              <a:t> </a:t>
            </a:r>
            <a:r>
              <a:rPr lang="pl-PL" dirty="0" err="1"/>
              <a:t>efficient</a:t>
            </a:r>
            <a:r>
              <a:rPr lang="pl-PL" dirty="0"/>
              <a:t> management and </a:t>
            </a:r>
            <a:r>
              <a:rPr lang="pl-PL" dirty="0" err="1"/>
              <a:t>reaching</a:t>
            </a:r>
            <a:r>
              <a:rPr lang="pl-PL" dirty="0"/>
              <a:t> the </a:t>
            </a:r>
            <a:r>
              <a:rPr lang="pl-PL" dirty="0" err="1"/>
              <a:t>goals</a:t>
            </a:r>
            <a:r>
              <a:rPr lang="pl-PL" dirty="0"/>
              <a:t> set in </a:t>
            </a:r>
            <a:r>
              <a:rPr lang="pl-PL" dirty="0" err="1"/>
              <a:t>strategic</a:t>
            </a:r>
            <a:r>
              <a:rPr lang="pl-PL" dirty="0"/>
              <a:t> and </a:t>
            </a:r>
            <a:r>
              <a:rPr lang="pl-PL" dirty="0" err="1"/>
              <a:t>operational</a:t>
            </a:r>
            <a:r>
              <a:rPr lang="pl-PL" dirty="0"/>
              <a:t> </a:t>
            </a:r>
            <a:r>
              <a:rPr lang="pl-PL" dirty="0" err="1"/>
              <a:t>timeframe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95824720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2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it-IT" dirty="0"/>
              <a:t> </a:t>
            </a:r>
            <a:endParaRPr dirty="0"/>
          </a:p>
        </p:txBody>
      </p:sp>
      <p:pic>
        <p:nvPicPr>
          <p:cNvPr id="2" name="Immagine 1">
            <a:extLst>
              <a:ext uri="{FF2B5EF4-FFF2-40B4-BE49-F238E27FC236}">
                <a16:creationId xmlns:a16="http://schemas.microsoft.com/office/drawing/2014/main" id="{4F060DAC-BD22-6044-872D-C82EA74613B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9113" y="5781081"/>
            <a:ext cx="1010725" cy="797941"/>
          </a:xfrm>
          <a:prstGeom prst="rect">
            <a:avLst/>
          </a:prstGeom>
        </p:spPr>
      </p:pic>
      <p:sp>
        <p:nvSpPr>
          <p:cNvPr id="100" name="Google Shape;100;p2"/>
          <p:cNvSpPr txBox="1">
            <a:spLocks noGrp="1"/>
          </p:cNvSpPr>
          <p:nvPr>
            <p:ph type="body" idx="1"/>
          </p:nvPr>
        </p:nvSpPr>
        <p:spPr>
          <a:xfrm>
            <a:off x="189158" y="-80922"/>
            <a:ext cx="9323332" cy="10930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1073150" lvl="0" indent="-958850">
              <a:buClr>
                <a:srgbClr val="E20D1C"/>
              </a:buClr>
              <a:buSzPts val="3600"/>
              <a:buNone/>
            </a:pPr>
            <a:r>
              <a:rPr lang="pl-PL" sz="3200" b="1" dirty="0">
                <a:solidFill>
                  <a:srgbClr val="304987"/>
                </a:solidFill>
                <a:latin typeface="Arial" panose="020B0604020202020204" pitchFamily="34" charset="0"/>
                <a:ea typeface="Open Sans ExtraBold"/>
                <a:cs typeface="Open Sans ExtraBold"/>
                <a:sym typeface="Open Sans ExtraBold"/>
              </a:rPr>
              <a:t>Knowledge and </a:t>
            </a:r>
            <a:r>
              <a:rPr lang="pl-PL" sz="3200" b="1" dirty="0" err="1">
                <a:solidFill>
                  <a:srgbClr val="304987"/>
                </a:solidFill>
                <a:latin typeface="Arial" panose="020B0604020202020204" pitchFamily="34" charset="0"/>
                <a:ea typeface="Open Sans ExtraBold"/>
                <a:cs typeface="Open Sans ExtraBold"/>
                <a:sym typeface="Open Sans ExtraBold"/>
              </a:rPr>
              <a:t>Skills</a:t>
            </a:r>
            <a:r>
              <a:rPr lang="pl-PL" sz="3200" b="1" dirty="0">
                <a:solidFill>
                  <a:srgbClr val="304987"/>
                </a:solidFill>
                <a:latin typeface="Arial" panose="020B0604020202020204" pitchFamily="34" charset="0"/>
                <a:ea typeface="Open Sans ExtraBold"/>
                <a:cs typeface="Open Sans ExtraBold"/>
                <a:sym typeface="Open Sans ExtraBold"/>
              </a:rPr>
              <a:t> </a:t>
            </a:r>
          </a:p>
          <a:p>
            <a:pPr marL="1073150" lvl="0" indent="-958850">
              <a:buClr>
                <a:srgbClr val="E20D1C"/>
              </a:buClr>
              <a:buSzPts val="3600"/>
              <a:buNone/>
            </a:pPr>
            <a:r>
              <a:rPr lang="pl-PL" sz="3200" b="1" dirty="0" err="1">
                <a:solidFill>
                  <a:srgbClr val="304987"/>
                </a:solidFill>
                <a:latin typeface="Arial" panose="020B0604020202020204" pitchFamily="34" charset="0"/>
                <a:ea typeface="Open Sans ExtraBold"/>
                <a:cs typeface="Open Sans ExtraBold"/>
                <a:sym typeface="Open Sans ExtraBold"/>
              </a:rPr>
              <a:t>Clusters</a:t>
            </a:r>
            <a:r>
              <a:rPr lang="pl-PL" sz="3200" b="1" dirty="0">
                <a:solidFill>
                  <a:srgbClr val="304987"/>
                </a:solidFill>
                <a:latin typeface="Arial" panose="020B0604020202020204" pitchFamily="34" charset="0"/>
                <a:ea typeface="Open Sans ExtraBold"/>
                <a:cs typeface="Open Sans ExtraBold"/>
                <a:sym typeface="Open Sans ExtraBold"/>
              </a:rPr>
              <a:t> Definition</a:t>
            </a:r>
            <a:endParaRPr b="1" dirty="0">
              <a:latin typeface="Arial Black" panose="020B0A04020102020204" pitchFamily="34" charset="0"/>
              <a:ea typeface="Open Sans ExtraBold"/>
              <a:cs typeface="Open Sans ExtraBold"/>
              <a:sym typeface="Open Sans ExtraBold"/>
            </a:endParaRPr>
          </a:p>
        </p:txBody>
      </p:sp>
      <p:graphicFrame>
        <p:nvGraphicFramePr>
          <p:cNvPr id="8" name="Diagram 7">
            <a:extLst>
              <a:ext uri="{FF2B5EF4-FFF2-40B4-BE49-F238E27FC236}">
                <a16:creationId xmlns:a16="http://schemas.microsoft.com/office/drawing/2014/main" id="{B88F4A6B-E766-3F2F-5F3C-A09CC61269AC}"/>
              </a:ext>
            </a:extLst>
          </p:cNvPr>
          <p:cNvGraphicFramePr/>
          <p:nvPr/>
        </p:nvGraphicFramePr>
        <p:xfrm>
          <a:off x="6583680" y="152401"/>
          <a:ext cx="5419162" cy="6502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mc:AlternateContent xmlns:mc="http://schemas.openxmlformats.org/markup-compatibility/2006" xmlns:p14="http://schemas.microsoft.com/office/powerpoint/2010/main">
        <mc:Choice Requires="p14">
          <p:contentPart p14:bwMode="auto" r:id="rId9">
            <p14:nvContentPartPr>
              <p14:cNvPr id="12" name="Pismo odręczne 11">
                <a:extLst>
                  <a:ext uri="{FF2B5EF4-FFF2-40B4-BE49-F238E27FC236}">
                    <a16:creationId xmlns:a16="http://schemas.microsoft.com/office/drawing/2014/main" id="{BC33E58F-811D-0D40-3A94-F9D2639553A7}"/>
                  </a:ext>
                </a:extLst>
              </p14:cNvPr>
              <p14:cNvContentPartPr/>
              <p14:nvPr/>
            </p14:nvContentPartPr>
            <p14:xfrm>
              <a:off x="6910882" y="1741523"/>
              <a:ext cx="4694760" cy="1444320"/>
            </p14:xfrm>
          </p:contentPart>
        </mc:Choice>
        <mc:Fallback xmlns="">
          <p:pic>
            <p:nvPicPr>
              <p:cNvPr id="12" name="Pismo odręczne 11">
                <a:extLst>
                  <a:ext uri="{FF2B5EF4-FFF2-40B4-BE49-F238E27FC236}">
                    <a16:creationId xmlns:a16="http://schemas.microsoft.com/office/drawing/2014/main" id="{BC33E58F-811D-0D40-3A94-F9D2639553A7}"/>
                  </a:ext>
                </a:extLst>
              </p:cNvPr>
              <p:cNvPicPr/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6901883" y="1732523"/>
                <a:ext cx="4712399" cy="1461960"/>
              </a:xfrm>
              <a:prstGeom prst="rect">
                <a:avLst/>
              </a:prstGeom>
            </p:spPr>
          </p:pic>
        </mc:Fallback>
      </mc:AlternateContent>
      <p:pic>
        <p:nvPicPr>
          <p:cNvPr id="5" name="Grafika 4" descr="Mężczyzna — znak gospodarstwa">
            <a:extLst>
              <a:ext uri="{FF2B5EF4-FFF2-40B4-BE49-F238E27FC236}">
                <a16:creationId xmlns:a16="http://schemas.microsoft.com/office/drawing/2014/main" id="{3D1FEAB2-B352-37CD-EDEC-A4356F606048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2247317" y="1690688"/>
            <a:ext cx="1682786" cy="3514491"/>
          </a:xfrm>
          <a:prstGeom prst="rect">
            <a:avLst/>
          </a:prstGeom>
        </p:spPr>
      </p:pic>
      <p:sp>
        <p:nvSpPr>
          <p:cNvPr id="7" name="pole tekstowe 6">
            <a:extLst>
              <a:ext uri="{FF2B5EF4-FFF2-40B4-BE49-F238E27FC236}">
                <a16:creationId xmlns:a16="http://schemas.microsoft.com/office/drawing/2014/main" id="{A64181C6-B0F8-2F29-83E3-228199938376}"/>
              </a:ext>
            </a:extLst>
          </p:cNvPr>
          <p:cNvSpPr txBox="1"/>
          <p:nvPr/>
        </p:nvSpPr>
        <p:spPr>
          <a:xfrm>
            <a:off x="3747811" y="4107355"/>
            <a:ext cx="2502152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dirty="0" err="1"/>
              <a:t>Knows</a:t>
            </a:r>
            <a:r>
              <a:rPr lang="pl-PL" dirty="0"/>
              <a:t> </a:t>
            </a:r>
            <a:r>
              <a:rPr lang="pl-PL" dirty="0" err="1"/>
              <a:t>how</a:t>
            </a:r>
            <a:r>
              <a:rPr lang="pl-PL" dirty="0"/>
              <a:t> to </a:t>
            </a:r>
            <a:r>
              <a:rPr lang="pl-PL" dirty="0" err="1"/>
              <a:t>use</a:t>
            </a:r>
            <a:r>
              <a:rPr lang="pl-PL" dirty="0"/>
              <a:t> the data</a:t>
            </a:r>
          </a:p>
          <a:p>
            <a:r>
              <a:rPr lang="pl-PL" dirty="0"/>
              <a:t> </a:t>
            </a:r>
            <a:r>
              <a:rPr lang="pl-PL" b="1" dirty="0" err="1">
                <a:solidFill>
                  <a:srgbClr val="FF0000"/>
                </a:solidFill>
              </a:rPr>
              <a:t>Analytical</a:t>
            </a:r>
            <a:r>
              <a:rPr lang="pl-PL" b="1" dirty="0">
                <a:solidFill>
                  <a:srgbClr val="FF0000"/>
                </a:solidFill>
              </a:rPr>
              <a:t> </a:t>
            </a:r>
            <a:r>
              <a:rPr lang="pl-PL" b="1" dirty="0" err="1">
                <a:solidFill>
                  <a:srgbClr val="FF0000"/>
                </a:solidFill>
              </a:rPr>
              <a:t>Skills</a:t>
            </a:r>
            <a:endParaRPr lang="pl-PL" dirty="0"/>
          </a:p>
        </p:txBody>
      </p:sp>
      <p:sp>
        <p:nvSpPr>
          <p:cNvPr id="9" name="pole tekstowe 8">
            <a:extLst>
              <a:ext uri="{FF2B5EF4-FFF2-40B4-BE49-F238E27FC236}">
                <a16:creationId xmlns:a16="http://schemas.microsoft.com/office/drawing/2014/main" id="{7997871A-4BF9-868C-8474-A749E9F0A0A1}"/>
              </a:ext>
            </a:extLst>
          </p:cNvPr>
          <p:cNvSpPr txBox="1"/>
          <p:nvPr/>
        </p:nvSpPr>
        <p:spPr>
          <a:xfrm>
            <a:off x="2365199" y="2347529"/>
            <a:ext cx="156672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pl-PL" dirty="0"/>
          </a:p>
          <a:p>
            <a:r>
              <a:rPr lang="pl-PL" dirty="0" err="1"/>
              <a:t>BoK</a:t>
            </a:r>
            <a:r>
              <a:rPr lang="pl-PL" dirty="0"/>
              <a:t> </a:t>
            </a:r>
            <a:r>
              <a:rPr lang="pl-PL" dirty="0" err="1"/>
              <a:t>based</a:t>
            </a:r>
            <a:endParaRPr lang="pl-PL" dirty="0"/>
          </a:p>
          <a:p>
            <a:endParaRPr lang="pl-PL" dirty="0"/>
          </a:p>
          <a:p>
            <a:r>
              <a:rPr lang="pl-PL" dirty="0"/>
              <a:t>IEM profile</a:t>
            </a:r>
          </a:p>
        </p:txBody>
      </p:sp>
      <p:grpSp>
        <p:nvGrpSpPr>
          <p:cNvPr id="15" name="Grupa 14">
            <a:extLst>
              <a:ext uri="{FF2B5EF4-FFF2-40B4-BE49-F238E27FC236}">
                <a16:creationId xmlns:a16="http://schemas.microsoft.com/office/drawing/2014/main" id="{315F197D-FDDF-6E81-7F0C-DB4836E06A03}"/>
              </a:ext>
            </a:extLst>
          </p:cNvPr>
          <p:cNvGrpSpPr/>
          <p:nvPr/>
        </p:nvGrpSpPr>
        <p:grpSpPr>
          <a:xfrm>
            <a:off x="3090527" y="2421214"/>
            <a:ext cx="3816720" cy="746280"/>
            <a:chOff x="3183600" y="761920"/>
            <a:chExt cx="3816720" cy="74628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3">
              <p14:nvContentPartPr>
                <p14:cNvPr id="13" name="Pismo odręczne 12">
                  <a:extLst>
                    <a:ext uri="{FF2B5EF4-FFF2-40B4-BE49-F238E27FC236}">
                      <a16:creationId xmlns:a16="http://schemas.microsoft.com/office/drawing/2014/main" id="{E782DE76-61E8-5C56-1410-2CB4645F6008}"/>
                    </a:ext>
                  </a:extLst>
                </p14:cNvPr>
                <p14:cNvContentPartPr/>
                <p14:nvPr/>
              </p14:nvContentPartPr>
              <p14:xfrm>
                <a:off x="3183600" y="761920"/>
                <a:ext cx="3816720" cy="746280"/>
              </p14:xfrm>
            </p:contentPart>
          </mc:Choice>
          <mc:Fallback xmlns="">
            <p:pic>
              <p:nvPicPr>
                <p:cNvPr id="13" name="Pismo odręczne 12">
                  <a:extLst>
                    <a:ext uri="{FF2B5EF4-FFF2-40B4-BE49-F238E27FC236}">
                      <a16:creationId xmlns:a16="http://schemas.microsoft.com/office/drawing/2014/main" id="{E782DE76-61E8-5C56-1410-2CB4645F6008}"/>
                    </a:ext>
                  </a:extLst>
                </p:cNvPr>
                <p:cNvPicPr/>
                <p:nvPr/>
              </p:nvPicPr>
              <p:blipFill>
                <a:blip r:embed="rId14"/>
                <a:stretch>
                  <a:fillRect/>
                </a:stretch>
              </p:blipFill>
              <p:spPr>
                <a:xfrm>
                  <a:off x="3174600" y="752920"/>
                  <a:ext cx="3834360" cy="763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">
              <p14:nvContentPartPr>
                <p14:cNvPr id="14" name="Pismo odręczne 13">
                  <a:extLst>
                    <a:ext uri="{FF2B5EF4-FFF2-40B4-BE49-F238E27FC236}">
                      <a16:creationId xmlns:a16="http://schemas.microsoft.com/office/drawing/2014/main" id="{4D9AB834-ACE4-540E-BE5C-CC64C3FCDC5C}"/>
                    </a:ext>
                  </a:extLst>
                </p14:cNvPr>
                <p14:cNvContentPartPr/>
                <p14:nvPr/>
              </p14:nvContentPartPr>
              <p14:xfrm>
                <a:off x="3210240" y="1260880"/>
                <a:ext cx="313560" cy="110880"/>
              </p14:xfrm>
            </p:contentPart>
          </mc:Choice>
          <mc:Fallback xmlns="">
            <p:pic>
              <p:nvPicPr>
                <p:cNvPr id="14" name="Pismo odręczne 13">
                  <a:extLst>
                    <a:ext uri="{FF2B5EF4-FFF2-40B4-BE49-F238E27FC236}">
                      <a16:creationId xmlns:a16="http://schemas.microsoft.com/office/drawing/2014/main" id="{4D9AB834-ACE4-540E-BE5C-CC64C3FCDC5C}"/>
                    </a:ext>
                  </a:extLst>
                </p:cNvPr>
                <p:cNvPicPr/>
                <p:nvPr/>
              </p:nvPicPr>
              <p:blipFill>
                <a:blip r:embed="rId16"/>
                <a:stretch>
                  <a:fillRect/>
                </a:stretch>
              </p:blipFill>
              <p:spPr>
                <a:xfrm>
                  <a:off x="3201230" y="1251880"/>
                  <a:ext cx="331220" cy="128520"/>
                </a:xfrm>
                <a:prstGeom prst="rect">
                  <a:avLst/>
                </a:prstGeom>
              </p:spPr>
            </p:pic>
          </mc:Fallback>
        </mc:AlternateContent>
      </p:grpSp>
      <p:sp>
        <p:nvSpPr>
          <p:cNvPr id="11" name="pole tekstowe 10">
            <a:extLst>
              <a:ext uri="{FF2B5EF4-FFF2-40B4-BE49-F238E27FC236}">
                <a16:creationId xmlns:a16="http://schemas.microsoft.com/office/drawing/2014/main" id="{59F6BE60-45C1-F848-3C65-AA50000D8AF1}"/>
              </a:ext>
            </a:extLst>
          </p:cNvPr>
          <p:cNvSpPr txBox="1"/>
          <p:nvPr/>
        </p:nvSpPr>
        <p:spPr>
          <a:xfrm>
            <a:off x="664173" y="1141946"/>
            <a:ext cx="2199132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 err="1"/>
              <a:t>Understands</a:t>
            </a:r>
            <a:r>
              <a:rPr lang="pl-PL" dirty="0"/>
              <a:t> </a:t>
            </a:r>
            <a:r>
              <a:rPr lang="pl-PL" dirty="0" err="1"/>
              <a:t>organization’s</a:t>
            </a:r>
            <a:r>
              <a:rPr lang="pl-PL" dirty="0"/>
              <a:t> </a:t>
            </a:r>
            <a:r>
              <a:rPr lang="pl-PL" dirty="0" err="1"/>
              <a:t>operations</a:t>
            </a:r>
            <a:r>
              <a:rPr lang="pl-PL" dirty="0"/>
              <a:t> </a:t>
            </a:r>
            <a:r>
              <a:rPr lang="pl-PL" b="1" dirty="0">
                <a:solidFill>
                  <a:srgbClr val="FF0000"/>
                </a:solidFill>
              </a:rPr>
              <a:t>Knowledge, </a:t>
            </a:r>
            <a:r>
              <a:rPr lang="pl-PL" b="1" dirty="0" err="1">
                <a:solidFill>
                  <a:srgbClr val="FF0000"/>
                </a:solidFill>
              </a:rPr>
              <a:t>Skills</a:t>
            </a:r>
            <a:r>
              <a:rPr lang="pl-PL" b="1" dirty="0">
                <a:solidFill>
                  <a:srgbClr val="FF0000"/>
                </a:solidFill>
              </a:rPr>
              <a:t>, </a:t>
            </a:r>
            <a:r>
              <a:rPr lang="pl-PL" b="1" dirty="0" err="1">
                <a:solidFill>
                  <a:srgbClr val="FF0000"/>
                </a:solidFill>
              </a:rPr>
              <a:t>Competences</a:t>
            </a:r>
            <a:endParaRPr lang="pl-PL" dirty="0"/>
          </a:p>
          <a:p>
            <a:endParaRPr lang="pl-PL" dirty="0"/>
          </a:p>
        </p:txBody>
      </p:sp>
      <p:sp>
        <p:nvSpPr>
          <p:cNvPr id="16" name="pole tekstowe 15">
            <a:extLst>
              <a:ext uri="{FF2B5EF4-FFF2-40B4-BE49-F238E27FC236}">
                <a16:creationId xmlns:a16="http://schemas.microsoft.com/office/drawing/2014/main" id="{5F4F1146-E2C2-7645-548C-A506FA7A1F75}"/>
              </a:ext>
            </a:extLst>
          </p:cNvPr>
          <p:cNvSpPr txBox="1"/>
          <p:nvPr/>
        </p:nvSpPr>
        <p:spPr>
          <a:xfrm>
            <a:off x="3930103" y="1062434"/>
            <a:ext cx="1929440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 err="1"/>
              <a:t>Understand</a:t>
            </a:r>
            <a:r>
              <a:rPr lang="pl-PL" dirty="0"/>
              <a:t> management </a:t>
            </a:r>
            <a:r>
              <a:rPr lang="pl-PL" dirty="0" err="1"/>
              <a:t>mechanisms</a:t>
            </a:r>
            <a:r>
              <a:rPr lang="pl-PL" dirty="0"/>
              <a:t> and </a:t>
            </a:r>
            <a:r>
              <a:rPr lang="pl-PL" dirty="0" err="1"/>
              <a:t>knows</a:t>
            </a:r>
            <a:r>
              <a:rPr lang="pl-PL" dirty="0"/>
              <a:t> </a:t>
            </a:r>
            <a:r>
              <a:rPr lang="pl-PL" dirty="0" err="1"/>
              <a:t>how</a:t>
            </a:r>
            <a:r>
              <a:rPr lang="pl-PL" dirty="0"/>
              <a:t> to </a:t>
            </a:r>
            <a:r>
              <a:rPr lang="pl-PL" dirty="0" err="1"/>
              <a:t>use</a:t>
            </a:r>
            <a:r>
              <a:rPr lang="pl-PL" dirty="0"/>
              <a:t> </a:t>
            </a:r>
            <a:r>
              <a:rPr lang="pl-PL" dirty="0" err="1"/>
              <a:t>them</a:t>
            </a:r>
            <a:r>
              <a:rPr lang="pl-PL" dirty="0"/>
              <a:t> </a:t>
            </a:r>
          </a:p>
          <a:p>
            <a:r>
              <a:rPr lang="pl-PL" b="1" dirty="0" err="1">
                <a:solidFill>
                  <a:srgbClr val="FF0000"/>
                </a:solidFill>
              </a:rPr>
              <a:t>Soft</a:t>
            </a:r>
            <a:r>
              <a:rPr lang="pl-PL" b="1" dirty="0">
                <a:solidFill>
                  <a:srgbClr val="FF0000"/>
                </a:solidFill>
              </a:rPr>
              <a:t> </a:t>
            </a:r>
            <a:r>
              <a:rPr lang="pl-PL" b="1" dirty="0" err="1">
                <a:solidFill>
                  <a:srgbClr val="FF0000"/>
                </a:solidFill>
              </a:rPr>
              <a:t>Skills</a:t>
            </a:r>
            <a:endParaRPr lang="pl-PL" dirty="0"/>
          </a:p>
          <a:p>
            <a:endParaRPr lang="pl-PL" dirty="0"/>
          </a:p>
        </p:txBody>
      </p:sp>
      <p:sp>
        <p:nvSpPr>
          <p:cNvPr id="17" name="pole tekstowe 16">
            <a:extLst>
              <a:ext uri="{FF2B5EF4-FFF2-40B4-BE49-F238E27FC236}">
                <a16:creationId xmlns:a16="http://schemas.microsoft.com/office/drawing/2014/main" id="{27A6DABC-A6C4-53C6-FA6C-6152E311F327}"/>
              </a:ext>
            </a:extLst>
          </p:cNvPr>
          <p:cNvSpPr txBox="1"/>
          <p:nvPr/>
        </p:nvSpPr>
        <p:spPr>
          <a:xfrm>
            <a:off x="461743" y="4122200"/>
            <a:ext cx="234053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 err="1"/>
              <a:t>Knows</a:t>
            </a:r>
            <a:r>
              <a:rPr lang="pl-PL" dirty="0"/>
              <a:t> </a:t>
            </a:r>
            <a:r>
              <a:rPr lang="pl-PL" dirty="0" err="1"/>
              <a:t>contemporary</a:t>
            </a:r>
            <a:r>
              <a:rPr lang="pl-PL" dirty="0"/>
              <a:t> </a:t>
            </a:r>
            <a:r>
              <a:rPr lang="pl-PL" dirty="0" err="1"/>
              <a:t>technologies</a:t>
            </a:r>
            <a:r>
              <a:rPr lang="pl-PL" dirty="0"/>
              <a:t> </a:t>
            </a:r>
          </a:p>
          <a:p>
            <a:r>
              <a:rPr lang="pl-PL" b="1" dirty="0">
                <a:solidFill>
                  <a:srgbClr val="FF0000"/>
                </a:solidFill>
              </a:rPr>
              <a:t>Digital Technologies</a:t>
            </a:r>
            <a:endParaRPr lang="pl-PL" dirty="0"/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89771564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2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it-IT" dirty="0"/>
              <a:t> </a:t>
            </a:r>
            <a:endParaRPr dirty="0"/>
          </a:p>
        </p:txBody>
      </p:sp>
      <p:pic>
        <p:nvPicPr>
          <p:cNvPr id="2" name="Immagine 1">
            <a:extLst>
              <a:ext uri="{FF2B5EF4-FFF2-40B4-BE49-F238E27FC236}">
                <a16:creationId xmlns:a16="http://schemas.microsoft.com/office/drawing/2014/main" id="{4F060DAC-BD22-6044-872D-C82EA74613B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9113" y="5781081"/>
            <a:ext cx="1010725" cy="797941"/>
          </a:xfrm>
          <a:prstGeom prst="rect">
            <a:avLst/>
          </a:prstGeom>
        </p:spPr>
      </p:pic>
      <p:sp>
        <p:nvSpPr>
          <p:cNvPr id="100" name="Google Shape;100;p2"/>
          <p:cNvSpPr txBox="1">
            <a:spLocks noGrp="1"/>
          </p:cNvSpPr>
          <p:nvPr>
            <p:ph type="body" idx="1"/>
          </p:nvPr>
        </p:nvSpPr>
        <p:spPr>
          <a:xfrm>
            <a:off x="189158" y="-80922"/>
            <a:ext cx="9323332" cy="10930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1073150" lvl="0" indent="-958850">
              <a:buClr>
                <a:srgbClr val="E20D1C"/>
              </a:buClr>
              <a:buSzPts val="3600"/>
              <a:buNone/>
            </a:pPr>
            <a:r>
              <a:rPr lang="pl-PL" sz="3200" b="1" dirty="0">
                <a:solidFill>
                  <a:srgbClr val="304987"/>
                </a:solidFill>
                <a:latin typeface="Arial" panose="020B0604020202020204" pitchFamily="34" charset="0"/>
                <a:ea typeface="Open Sans ExtraBold"/>
                <a:cs typeface="Open Sans ExtraBold"/>
                <a:sym typeface="Open Sans ExtraBold"/>
              </a:rPr>
              <a:t>Knowledge and </a:t>
            </a:r>
            <a:r>
              <a:rPr lang="pl-PL" sz="3200" b="1" dirty="0" err="1">
                <a:solidFill>
                  <a:srgbClr val="304987"/>
                </a:solidFill>
                <a:latin typeface="Arial" panose="020B0604020202020204" pitchFamily="34" charset="0"/>
                <a:ea typeface="Open Sans ExtraBold"/>
                <a:cs typeface="Open Sans ExtraBold"/>
                <a:sym typeface="Open Sans ExtraBold"/>
              </a:rPr>
              <a:t>Skills</a:t>
            </a:r>
            <a:r>
              <a:rPr lang="pl-PL" sz="3200" b="1" dirty="0">
                <a:solidFill>
                  <a:srgbClr val="304987"/>
                </a:solidFill>
                <a:latin typeface="Arial" panose="020B0604020202020204" pitchFamily="34" charset="0"/>
                <a:ea typeface="Open Sans ExtraBold"/>
                <a:cs typeface="Open Sans ExtraBold"/>
                <a:sym typeface="Open Sans ExtraBold"/>
              </a:rPr>
              <a:t> </a:t>
            </a:r>
          </a:p>
          <a:p>
            <a:pPr marL="1073150" lvl="0" indent="-958850">
              <a:buClr>
                <a:srgbClr val="E20D1C"/>
              </a:buClr>
              <a:buSzPts val="3600"/>
              <a:buNone/>
            </a:pPr>
            <a:r>
              <a:rPr lang="pl-PL" sz="3200" b="1" dirty="0" err="1">
                <a:solidFill>
                  <a:srgbClr val="304987"/>
                </a:solidFill>
                <a:latin typeface="Arial" panose="020B0604020202020204" pitchFamily="34" charset="0"/>
                <a:ea typeface="Open Sans ExtraBold"/>
                <a:cs typeface="Open Sans ExtraBold"/>
                <a:sym typeface="Open Sans ExtraBold"/>
              </a:rPr>
              <a:t>Clusters</a:t>
            </a:r>
            <a:r>
              <a:rPr lang="pl-PL" sz="3200" b="1" dirty="0">
                <a:solidFill>
                  <a:srgbClr val="304987"/>
                </a:solidFill>
                <a:latin typeface="Arial" panose="020B0604020202020204" pitchFamily="34" charset="0"/>
                <a:ea typeface="Open Sans ExtraBold"/>
                <a:cs typeface="Open Sans ExtraBold"/>
                <a:sym typeface="Open Sans ExtraBold"/>
              </a:rPr>
              <a:t> Definition</a:t>
            </a:r>
            <a:endParaRPr b="1" dirty="0">
              <a:latin typeface="Arial Black" panose="020B0A04020102020204" pitchFamily="34" charset="0"/>
              <a:ea typeface="Open Sans ExtraBold"/>
              <a:cs typeface="Open Sans ExtraBold"/>
              <a:sym typeface="Open Sans ExtraBold"/>
            </a:endParaRPr>
          </a:p>
        </p:txBody>
      </p:sp>
      <p:graphicFrame>
        <p:nvGraphicFramePr>
          <p:cNvPr id="8" name="Diagram 7">
            <a:extLst>
              <a:ext uri="{FF2B5EF4-FFF2-40B4-BE49-F238E27FC236}">
                <a16:creationId xmlns:a16="http://schemas.microsoft.com/office/drawing/2014/main" id="{B88F4A6B-E766-3F2F-5F3C-A09CC61269AC}"/>
              </a:ext>
            </a:extLst>
          </p:cNvPr>
          <p:cNvGraphicFramePr/>
          <p:nvPr/>
        </p:nvGraphicFramePr>
        <p:xfrm>
          <a:off x="6583680" y="152401"/>
          <a:ext cx="5419162" cy="6502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mc:AlternateContent xmlns:mc="http://schemas.openxmlformats.org/markup-compatibility/2006" xmlns:p14="http://schemas.microsoft.com/office/powerpoint/2010/main">
        <mc:Choice Requires="p14">
          <p:contentPart p14:bwMode="auto" r:id="rId9">
            <p14:nvContentPartPr>
              <p14:cNvPr id="12" name="Pismo odręczne 11">
                <a:extLst>
                  <a:ext uri="{FF2B5EF4-FFF2-40B4-BE49-F238E27FC236}">
                    <a16:creationId xmlns:a16="http://schemas.microsoft.com/office/drawing/2014/main" id="{BC33E58F-811D-0D40-3A94-F9D2639553A7}"/>
                  </a:ext>
                </a:extLst>
              </p14:cNvPr>
              <p14:cNvContentPartPr/>
              <p14:nvPr/>
            </p14:nvContentPartPr>
            <p14:xfrm>
              <a:off x="6910882" y="1741523"/>
              <a:ext cx="4694760" cy="1444320"/>
            </p14:xfrm>
          </p:contentPart>
        </mc:Choice>
        <mc:Fallback xmlns="">
          <p:pic>
            <p:nvPicPr>
              <p:cNvPr id="12" name="Pismo odręczne 11">
                <a:extLst>
                  <a:ext uri="{FF2B5EF4-FFF2-40B4-BE49-F238E27FC236}">
                    <a16:creationId xmlns:a16="http://schemas.microsoft.com/office/drawing/2014/main" id="{BC33E58F-811D-0D40-3A94-F9D2639553A7}"/>
                  </a:ext>
                </a:extLst>
              </p:cNvPr>
              <p:cNvPicPr/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6901883" y="1732523"/>
                <a:ext cx="4712399" cy="1461960"/>
              </a:xfrm>
              <a:prstGeom prst="rect">
                <a:avLst/>
              </a:prstGeom>
            </p:spPr>
          </p:pic>
        </mc:Fallback>
      </mc:AlternateContent>
      <p:grpSp>
        <p:nvGrpSpPr>
          <p:cNvPr id="15" name="Grupa 14">
            <a:extLst>
              <a:ext uri="{FF2B5EF4-FFF2-40B4-BE49-F238E27FC236}">
                <a16:creationId xmlns:a16="http://schemas.microsoft.com/office/drawing/2014/main" id="{315F197D-FDDF-6E81-7F0C-DB4836E06A03}"/>
              </a:ext>
            </a:extLst>
          </p:cNvPr>
          <p:cNvGrpSpPr/>
          <p:nvPr/>
        </p:nvGrpSpPr>
        <p:grpSpPr>
          <a:xfrm>
            <a:off x="3090527" y="2421214"/>
            <a:ext cx="3816720" cy="746280"/>
            <a:chOff x="3183600" y="761920"/>
            <a:chExt cx="3816720" cy="74628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1">
              <p14:nvContentPartPr>
                <p14:cNvPr id="13" name="Pismo odręczne 12">
                  <a:extLst>
                    <a:ext uri="{FF2B5EF4-FFF2-40B4-BE49-F238E27FC236}">
                      <a16:creationId xmlns:a16="http://schemas.microsoft.com/office/drawing/2014/main" id="{E782DE76-61E8-5C56-1410-2CB4645F6008}"/>
                    </a:ext>
                  </a:extLst>
                </p14:cNvPr>
                <p14:cNvContentPartPr/>
                <p14:nvPr/>
              </p14:nvContentPartPr>
              <p14:xfrm>
                <a:off x="3183600" y="761920"/>
                <a:ext cx="3816720" cy="746280"/>
              </p14:xfrm>
            </p:contentPart>
          </mc:Choice>
          <mc:Fallback xmlns="">
            <p:pic>
              <p:nvPicPr>
                <p:cNvPr id="13" name="Pismo odręczne 12">
                  <a:extLst>
                    <a:ext uri="{FF2B5EF4-FFF2-40B4-BE49-F238E27FC236}">
                      <a16:creationId xmlns:a16="http://schemas.microsoft.com/office/drawing/2014/main" id="{E782DE76-61E8-5C56-1410-2CB4645F6008}"/>
                    </a:ext>
                  </a:extLst>
                </p:cNvPr>
                <p:cNvPicPr/>
                <p:nvPr/>
              </p:nvPicPr>
              <p:blipFill>
                <a:blip r:embed="rId12"/>
                <a:stretch>
                  <a:fillRect/>
                </a:stretch>
              </p:blipFill>
              <p:spPr>
                <a:xfrm>
                  <a:off x="3174600" y="752920"/>
                  <a:ext cx="3834360" cy="763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">
              <p14:nvContentPartPr>
                <p14:cNvPr id="14" name="Pismo odręczne 13">
                  <a:extLst>
                    <a:ext uri="{FF2B5EF4-FFF2-40B4-BE49-F238E27FC236}">
                      <a16:creationId xmlns:a16="http://schemas.microsoft.com/office/drawing/2014/main" id="{4D9AB834-ACE4-540E-BE5C-CC64C3FCDC5C}"/>
                    </a:ext>
                  </a:extLst>
                </p14:cNvPr>
                <p14:cNvContentPartPr/>
                <p14:nvPr/>
              </p14:nvContentPartPr>
              <p14:xfrm>
                <a:off x="3210240" y="1260880"/>
                <a:ext cx="313560" cy="110880"/>
              </p14:xfrm>
            </p:contentPart>
          </mc:Choice>
          <mc:Fallback xmlns="">
            <p:pic>
              <p:nvPicPr>
                <p:cNvPr id="14" name="Pismo odręczne 13">
                  <a:extLst>
                    <a:ext uri="{FF2B5EF4-FFF2-40B4-BE49-F238E27FC236}">
                      <a16:creationId xmlns:a16="http://schemas.microsoft.com/office/drawing/2014/main" id="{4D9AB834-ACE4-540E-BE5C-CC64C3FCDC5C}"/>
                    </a:ext>
                  </a:extLst>
                </p:cNvPr>
                <p:cNvPicPr/>
                <p:nvPr/>
              </p:nvPicPr>
              <p:blipFill>
                <a:blip r:embed="rId14"/>
                <a:stretch>
                  <a:fillRect/>
                </a:stretch>
              </p:blipFill>
              <p:spPr>
                <a:xfrm>
                  <a:off x="3201230" y="1251880"/>
                  <a:ext cx="331220" cy="128520"/>
                </a:xfrm>
                <a:prstGeom prst="rect">
                  <a:avLst/>
                </a:prstGeom>
              </p:spPr>
            </p:pic>
          </mc:Fallback>
        </mc:AlternateContent>
      </p:grpSp>
      <p:sp>
        <p:nvSpPr>
          <p:cNvPr id="4" name="pole tekstowe 3">
            <a:extLst>
              <a:ext uri="{FF2B5EF4-FFF2-40B4-BE49-F238E27FC236}">
                <a16:creationId xmlns:a16="http://schemas.microsoft.com/office/drawing/2014/main" id="{BC210F05-0D2B-56B0-8C2E-A660D8065FCB}"/>
              </a:ext>
            </a:extLst>
          </p:cNvPr>
          <p:cNvSpPr txBox="1"/>
          <p:nvPr/>
        </p:nvSpPr>
        <p:spPr>
          <a:xfrm>
            <a:off x="487680" y="1447764"/>
            <a:ext cx="6096000" cy="25423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pl-PL" b="1" dirty="0"/>
              <a:t>Knowledge, </a:t>
            </a:r>
            <a:r>
              <a:rPr lang="pl-PL" b="1" dirty="0" err="1"/>
              <a:t>Skills</a:t>
            </a:r>
            <a:r>
              <a:rPr lang="pl-PL" b="1" dirty="0"/>
              <a:t> and </a:t>
            </a:r>
            <a:r>
              <a:rPr lang="pl-PL" b="1" dirty="0" err="1"/>
              <a:t>Competences</a:t>
            </a:r>
            <a:endParaRPr lang="pl-PL" b="1" dirty="0"/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pl-PL" dirty="0"/>
              <a:t>Project Management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pl-PL" dirty="0"/>
              <a:t>Operations Management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pl-PL" dirty="0" err="1"/>
              <a:t>Quality</a:t>
            </a:r>
            <a:r>
              <a:rPr lang="pl-PL" dirty="0"/>
              <a:t> Management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pl-PL" dirty="0"/>
              <a:t>Strategic Management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pl-PL" dirty="0" err="1"/>
              <a:t>Ergonomics</a:t>
            </a:r>
            <a:endParaRPr lang="pl-PL" dirty="0"/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id="{017650B8-D181-FFFC-736E-0BF53627BF9C}"/>
              </a:ext>
            </a:extLst>
          </p:cNvPr>
          <p:cNvSpPr txBox="1"/>
          <p:nvPr/>
        </p:nvSpPr>
        <p:spPr>
          <a:xfrm>
            <a:off x="2194560" y="3646120"/>
            <a:ext cx="4155440" cy="120032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pl-PL" dirty="0" err="1"/>
              <a:t>These</a:t>
            </a:r>
            <a:r>
              <a:rPr lang="pl-PL" dirty="0"/>
              <a:t> </a:t>
            </a:r>
            <a:r>
              <a:rPr lang="pl-PL" dirty="0" err="1"/>
              <a:t>topics</a:t>
            </a:r>
            <a:r>
              <a:rPr lang="pl-PL" dirty="0"/>
              <a:t> </a:t>
            </a:r>
            <a:r>
              <a:rPr lang="pl-PL" dirty="0" err="1"/>
              <a:t>need</a:t>
            </a:r>
            <a:r>
              <a:rPr lang="pl-PL" dirty="0"/>
              <a:t> to be </a:t>
            </a:r>
            <a:r>
              <a:rPr lang="pl-PL" dirty="0" err="1"/>
              <a:t>covered</a:t>
            </a:r>
            <a:r>
              <a:rPr lang="pl-PL" dirty="0"/>
              <a:t> by </a:t>
            </a:r>
            <a:r>
              <a:rPr lang="pl-PL" dirty="0" err="1"/>
              <a:t>courses</a:t>
            </a:r>
            <a:r>
              <a:rPr lang="pl-PL" dirty="0"/>
              <a:t> to </a:t>
            </a:r>
            <a:r>
              <a:rPr lang="pl-PL" dirty="0" err="1"/>
              <a:t>make</a:t>
            </a:r>
            <a:r>
              <a:rPr lang="pl-PL" dirty="0"/>
              <a:t> IEM </a:t>
            </a:r>
            <a:r>
              <a:rPr lang="pl-PL" dirty="0" err="1"/>
              <a:t>graduate</a:t>
            </a:r>
            <a:r>
              <a:rPr lang="pl-PL" dirty="0"/>
              <a:t> </a:t>
            </a:r>
            <a:r>
              <a:rPr lang="pl-PL" dirty="0" err="1"/>
              <a:t>familiar</a:t>
            </a:r>
            <a:r>
              <a:rPr lang="pl-PL" dirty="0"/>
              <a:t> </a:t>
            </a:r>
            <a:r>
              <a:rPr lang="pl-PL" dirty="0" err="1"/>
              <a:t>woth</a:t>
            </a:r>
            <a:r>
              <a:rPr lang="pl-PL" dirty="0"/>
              <a:t> </a:t>
            </a:r>
            <a:r>
              <a:rPr lang="pl-PL" dirty="0" err="1"/>
              <a:t>key</a:t>
            </a:r>
            <a:r>
              <a:rPr lang="pl-PL" dirty="0"/>
              <a:t> </a:t>
            </a:r>
            <a:r>
              <a:rPr lang="pl-PL" dirty="0" err="1"/>
              <a:t>issues</a:t>
            </a:r>
            <a:r>
              <a:rPr lang="pl-PL" dirty="0"/>
              <a:t> </a:t>
            </a:r>
            <a:r>
              <a:rPr lang="pl-PL" dirty="0" err="1"/>
              <a:t>at</a:t>
            </a:r>
            <a:r>
              <a:rPr lang="pl-PL" dirty="0"/>
              <a:t> </a:t>
            </a:r>
            <a:r>
              <a:rPr lang="pl-PL" dirty="0" err="1"/>
              <a:t>operational</a:t>
            </a:r>
            <a:r>
              <a:rPr lang="pl-PL" dirty="0"/>
              <a:t> </a:t>
            </a:r>
            <a:r>
              <a:rPr lang="pl-PL" dirty="0" err="1"/>
              <a:t>strategic</a:t>
            </a:r>
            <a:r>
              <a:rPr lang="pl-PL" dirty="0"/>
              <a:t> management </a:t>
            </a:r>
            <a:r>
              <a:rPr lang="pl-PL" dirty="0" err="1"/>
              <a:t>level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427713847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2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it-IT" dirty="0"/>
              <a:t> </a:t>
            </a:r>
            <a:endParaRPr dirty="0"/>
          </a:p>
        </p:txBody>
      </p:sp>
      <p:pic>
        <p:nvPicPr>
          <p:cNvPr id="2" name="Immagine 1">
            <a:extLst>
              <a:ext uri="{FF2B5EF4-FFF2-40B4-BE49-F238E27FC236}">
                <a16:creationId xmlns:a16="http://schemas.microsoft.com/office/drawing/2014/main" id="{4F060DAC-BD22-6044-872D-C82EA74613B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9113" y="5781081"/>
            <a:ext cx="1010725" cy="797941"/>
          </a:xfrm>
          <a:prstGeom prst="rect">
            <a:avLst/>
          </a:prstGeom>
        </p:spPr>
      </p:pic>
      <p:sp>
        <p:nvSpPr>
          <p:cNvPr id="100" name="Google Shape;100;p2"/>
          <p:cNvSpPr txBox="1">
            <a:spLocks noGrp="1"/>
          </p:cNvSpPr>
          <p:nvPr>
            <p:ph type="body" idx="1"/>
          </p:nvPr>
        </p:nvSpPr>
        <p:spPr>
          <a:xfrm>
            <a:off x="189158" y="-80922"/>
            <a:ext cx="9323332" cy="10930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1073150" lvl="0" indent="-958850">
              <a:buClr>
                <a:srgbClr val="E20D1C"/>
              </a:buClr>
              <a:buSzPts val="3600"/>
              <a:buNone/>
            </a:pPr>
            <a:r>
              <a:rPr lang="pl-PL" sz="3200" b="1" dirty="0">
                <a:solidFill>
                  <a:srgbClr val="304987"/>
                </a:solidFill>
                <a:latin typeface="Arial" panose="020B0604020202020204" pitchFamily="34" charset="0"/>
                <a:ea typeface="Open Sans ExtraBold"/>
                <a:cs typeface="Open Sans ExtraBold"/>
                <a:sym typeface="Open Sans ExtraBold"/>
              </a:rPr>
              <a:t>Knowledge and </a:t>
            </a:r>
            <a:r>
              <a:rPr lang="pl-PL" sz="3200" b="1" dirty="0" err="1">
                <a:solidFill>
                  <a:srgbClr val="304987"/>
                </a:solidFill>
                <a:latin typeface="Arial" panose="020B0604020202020204" pitchFamily="34" charset="0"/>
                <a:ea typeface="Open Sans ExtraBold"/>
                <a:cs typeface="Open Sans ExtraBold"/>
                <a:sym typeface="Open Sans ExtraBold"/>
              </a:rPr>
              <a:t>Skills</a:t>
            </a:r>
            <a:r>
              <a:rPr lang="pl-PL" sz="3200" b="1" dirty="0">
                <a:solidFill>
                  <a:srgbClr val="304987"/>
                </a:solidFill>
                <a:latin typeface="Arial" panose="020B0604020202020204" pitchFamily="34" charset="0"/>
                <a:ea typeface="Open Sans ExtraBold"/>
                <a:cs typeface="Open Sans ExtraBold"/>
                <a:sym typeface="Open Sans ExtraBold"/>
              </a:rPr>
              <a:t> </a:t>
            </a:r>
          </a:p>
          <a:p>
            <a:pPr marL="1073150" lvl="0" indent="-958850">
              <a:buClr>
                <a:srgbClr val="E20D1C"/>
              </a:buClr>
              <a:buSzPts val="3600"/>
              <a:buNone/>
            </a:pPr>
            <a:r>
              <a:rPr lang="pl-PL" sz="3200" b="1" dirty="0" err="1">
                <a:solidFill>
                  <a:srgbClr val="304987"/>
                </a:solidFill>
                <a:latin typeface="Arial" panose="020B0604020202020204" pitchFamily="34" charset="0"/>
                <a:ea typeface="Open Sans ExtraBold"/>
                <a:cs typeface="Open Sans ExtraBold"/>
                <a:sym typeface="Open Sans ExtraBold"/>
              </a:rPr>
              <a:t>Clusters</a:t>
            </a:r>
            <a:r>
              <a:rPr lang="pl-PL" sz="3200" b="1" dirty="0">
                <a:solidFill>
                  <a:srgbClr val="304987"/>
                </a:solidFill>
                <a:latin typeface="Arial" panose="020B0604020202020204" pitchFamily="34" charset="0"/>
                <a:ea typeface="Open Sans ExtraBold"/>
                <a:cs typeface="Open Sans ExtraBold"/>
                <a:sym typeface="Open Sans ExtraBold"/>
              </a:rPr>
              <a:t> Definition</a:t>
            </a:r>
            <a:endParaRPr b="1" dirty="0">
              <a:latin typeface="Arial Black" panose="020B0A04020102020204" pitchFamily="34" charset="0"/>
              <a:ea typeface="Open Sans ExtraBold"/>
              <a:cs typeface="Open Sans ExtraBold"/>
              <a:sym typeface="Open Sans ExtraBold"/>
            </a:endParaRPr>
          </a:p>
        </p:txBody>
      </p:sp>
      <p:graphicFrame>
        <p:nvGraphicFramePr>
          <p:cNvPr id="8" name="Diagram 7">
            <a:extLst>
              <a:ext uri="{FF2B5EF4-FFF2-40B4-BE49-F238E27FC236}">
                <a16:creationId xmlns:a16="http://schemas.microsoft.com/office/drawing/2014/main" id="{B88F4A6B-E766-3F2F-5F3C-A09CC61269AC}"/>
              </a:ext>
            </a:extLst>
          </p:cNvPr>
          <p:cNvGraphicFramePr/>
          <p:nvPr/>
        </p:nvGraphicFramePr>
        <p:xfrm>
          <a:off x="6583680" y="152401"/>
          <a:ext cx="5419162" cy="6502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mc:AlternateContent xmlns:mc="http://schemas.openxmlformats.org/markup-compatibility/2006" xmlns:p14="http://schemas.microsoft.com/office/powerpoint/2010/main">
        <mc:Choice Requires="p14">
          <p:contentPart p14:bwMode="auto" r:id="rId9">
            <p14:nvContentPartPr>
              <p14:cNvPr id="12" name="Pismo odręczne 11">
                <a:extLst>
                  <a:ext uri="{FF2B5EF4-FFF2-40B4-BE49-F238E27FC236}">
                    <a16:creationId xmlns:a16="http://schemas.microsoft.com/office/drawing/2014/main" id="{BC33E58F-811D-0D40-3A94-F9D2639553A7}"/>
                  </a:ext>
                </a:extLst>
              </p14:cNvPr>
              <p14:cNvContentPartPr/>
              <p14:nvPr/>
            </p14:nvContentPartPr>
            <p14:xfrm>
              <a:off x="6910882" y="1741523"/>
              <a:ext cx="4694760" cy="1444320"/>
            </p14:xfrm>
          </p:contentPart>
        </mc:Choice>
        <mc:Fallback xmlns="">
          <p:pic>
            <p:nvPicPr>
              <p:cNvPr id="12" name="Pismo odręczne 11">
                <a:extLst>
                  <a:ext uri="{FF2B5EF4-FFF2-40B4-BE49-F238E27FC236}">
                    <a16:creationId xmlns:a16="http://schemas.microsoft.com/office/drawing/2014/main" id="{BC33E58F-811D-0D40-3A94-F9D2639553A7}"/>
                  </a:ext>
                </a:extLst>
              </p:cNvPr>
              <p:cNvPicPr/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6901883" y="1732523"/>
                <a:ext cx="4712399" cy="1461960"/>
              </a:xfrm>
              <a:prstGeom prst="rect">
                <a:avLst/>
              </a:prstGeom>
            </p:spPr>
          </p:pic>
        </mc:Fallback>
      </mc:AlternateContent>
      <p:grpSp>
        <p:nvGrpSpPr>
          <p:cNvPr id="15" name="Grupa 14">
            <a:extLst>
              <a:ext uri="{FF2B5EF4-FFF2-40B4-BE49-F238E27FC236}">
                <a16:creationId xmlns:a16="http://schemas.microsoft.com/office/drawing/2014/main" id="{315F197D-FDDF-6E81-7F0C-DB4836E06A03}"/>
              </a:ext>
            </a:extLst>
          </p:cNvPr>
          <p:cNvGrpSpPr/>
          <p:nvPr/>
        </p:nvGrpSpPr>
        <p:grpSpPr>
          <a:xfrm>
            <a:off x="3090527" y="2421214"/>
            <a:ext cx="3816720" cy="746280"/>
            <a:chOff x="3183600" y="761920"/>
            <a:chExt cx="3816720" cy="74628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1">
              <p14:nvContentPartPr>
                <p14:cNvPr id="13" name="Pismo odręczne 12">
                  <a:extLst>
                    <a:ext uri="{FF2B5EF4-FFF2-40B4-BE49-F238E27FC236}">
                      <a16:creationId xmlns:a16="http://schemas.microsoft.com/office/drawing/2014/main" id="{E782DE76-61E8-5C56-1410-2CB4645F6008}"/>
                    </a:ext>
                  </a:extLst>
                </p14:cNvPr>
                <p14:cNvContentPartPr/>
                <p14:nvPr/>
              </p14:nvContentPartPr>
              <p14:xfrm>
                <a:off x="3183600" y="761920"/>
                <a:ext cx="3816720" cy="746280"/>
              </p14:xfrm>
            </p:contentPart>
          </mc:Choice>
          <mc:Fallback xmlns="">
            <p:pic>
              <p:nvPicPr>
                <p:cNvPr id="13" name="Pismo odręczne 12">
                  <a:extLst>
                    <a:ext uri="{FF2B5EF4-FFF2-40B4-BE49-F238E27FC236}">
                      <a16:creationId xmlns:a16="http://schemas.microsoft.com/office/drawing/2014/main" id="{E782DE76-61E8-5C56-1410-2CB4645F6008}"/>
                    </a:ext>
                  </a:extLst>
                </p:cNvPr>
                <p:cNvPicPr/>
                <p:nvPr/>
              </p:nvPicPr>
              <p:blipFill>
                <a:blip r:embed="rId12"/>
                <a:stretch>
                  <a:fillRect/>
                </a:stretch>
              </p:blipFill>
              <p:spPr>
                <a:xfrm>
                  <a:off x="3174600" y="752920"/>
                  <a:ext cx="3834360" cy="763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">
              <p14:nvContentPartPr>
                <p14:cNvPr id="14" name="Pismo odręczne 13">
                  <a:extLst>
                    <a:ext uri="{FF2B5EF4-FFF2-40B4-BE49-F238E27FC236}">
                      <a16:creationId xmlns:a16="http://schemas.microsoft.com/office/drawing/2014/main" id="{4D9AB834-ACE4-540E-BE5C-CC64C3FCDC5C}"/>
                    </a:ext>
                  </a:extLst>
                </p14:cNvPr>
                <p14:cNvContentPartPr/>
                <p14:nvPr/>
              </p14:nvContentPartPr>
              <p14:xfrm>
                <a:off x="3210240" y="1260880"/>
                <a:ext cx="313560" cy="110880"/>
              </p14:xfrm>
            </p:contentPart>
          </mc:Choice>
          <mc:Fallback xmlns="">
            <p:pic>
              <p:nvPicPr>
                <p:cNvPr id="14" name="Pismo odręczne 13">
                  <a:extLst>
                    <a:ext uri="{FF2B5EF4-FFF2-40B4-BE49-F238E27FC236}">
                      <a16:creationId xmlns:a16="http://schemas.microsoft.com/office/drawing/2014/main" id="{4D9AB834-ACE4-540E-BE5C-CC64C3FCDC5C}"/>
                    </a:ext>
                  </a:extLst>
                </p:cNvPr>
                <p:cNvPicPr/>
                <p:nvPr/>
              </p:nvPicPr>
              <p:blipFill>
                <a:blip r:embed="rId14"/>
                <a:stretch>
                  <a:fillRect/>
                </a:stretch>
              </p:blipFill>
              <p:spPr>
                <a:xfrm>
                  <a:off x="3201230" y="1251880"/>
                  <a:ext cx="331220" cy="128520"/>
                </a:xfrm>
                <a:prstGeom prst="rect">
                  <a:avLst/>
                </a:prstGeom>
              </p:spPr>
            </p:pic>
          </mc:Fallback>
        </mc:AlternateContent>
      </p:grpSp>
      <p:sp>
        <p:nvSpPr>
          <p:cNvPr id="4" name="pole tekstowe 3">
            <a:extLst>
              <a:ext uri="{FF2B5EF4-FFF2-40B4-BE49-F238E27FC236}">
                <a16:creationId xmlns:a16="http://schemas.microsoft.com/office/drawing/2014/main" id="{BC210F05-0D2B-56B0-8C2E-A660D8065FCB}"/>
              </a:ext>
            </a:extLst>
          </p:cNvPr>
          <p:cNvSpPr txBox="1"/>
          <p:nvPr/>
        </p:nvSpPr>
        <p:spPr>
          <a:xfrm>
            <a:off x="487680" y="1447764"/>
            <a:ext cx="6096000" cy="295786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pl-PL" b="1" dirty="0" err="1"/>
              <a:t>Soft</a:t>
            </a:r>
            <a:r>
              <a:rPr lang="pl-PL" b="1" dirty="0"/>
              <a:t> </a:t>
            </a:r>
            <a:r>
              <a:rPr lang="pl-PL" b="1" dirty="0" err="1"/>
              <a:t>Skills</a:t>
            </a:r>
            <a:r>
              <a:rPr lang="pl-PL" b="1" dirty="0"/>
              <a:t> </a:t>
            </a:r>
            <a:r>
              <a:rPr lang="pl-PL" b="1" dirty="0" err="1"/>
              <a:t>Requirements</a:t>
            </a:r>
            <a:endParaRPr lang="pl-PL" b="1" dirty="0"/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pl-PL" dirty="0"/>
              <a:t>Problem </a:t>
            </a:r>
            <a:r>
              <a:rPr lang="pl-PL" dirty="0" err="1"/>
              <a:t>Solving</a:t>
            </a:r>
            <a:r>
              <a:rPr lang="pl-PL" dirty="0"/>
              <a:t> and </a:t>
            </a:r>
            <a:r>
              <a:rPr lang="pl-PL" dirty="0" err="1"/>
              <a:t>Decision</a:t>
            </a:r>
            <a:r>
              <a:rPr lang="pl-PL" dirty="0"/>
              <a:t> </a:t>
            </a:r>
            <a:r>
              <a:rPr lang="pl-PL" dirty="0" err="1"/>
              <a:t>Making</a:t>
            </a:r>
            <a:endParaRPr lang="pl-PL" dirty="0"/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pl-PL" dirty="0"/>
              <a:t>Team </a:t>
            </a:r>
            <a:r>
              <a:rPr lang="pl-PL" dirty="0" err="1"/>
              <a:t>Working</a:t>
            </a:r>
            <a:endParaRPr lang="pl-PL" dirty="0"/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pl-PL" dirty="0" err="1"/>
              <a:t>Communication</a:t>
            </a:r>
            <a:r>
              <a:rPr lang="pl-PL" dirty="0"/>
              <a:t> </a:t>
            </a:r>
            <a:r>
              <a:rPr lang="pl-PL" dirty="0" err="1"/>
              <a:t>Skills</a:t>
            </a:r>
            <a:endParaRPr lang="pl-PL" dirty="0"/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pl-PL" dirty="0" err="1"/>
              <a:t>Innovation</a:t>
            </a:r>
            <a:r>
              <a:rPr lang="pl-PL" dirty="0"/>
              <a:t> and </a:t>
            </a:r>
            <a:r>
              <a:rPr lang="pl-PL" dirty="0" err="1"/>
              <a:t>Change</a:t>
            </a:r>
            <a:r>
              <a:rPr lang="pl-PL" dirty="0"/>
              <a:t> Management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pl-PL" dirty="0" err="1"/>
              <a:t>Leadership</a:t>
            </a:r>
            <a:r>
              <a:rPr lang="pl-PL" dirty="0"/>
              <a:t> </a:t>
            </a:r>
            <a:r>
              <a:rPr lang="pl-PL" dirty="0" err="1"/>
              <a:t>Issues</a:t>
            </a:r>
            <a:endParaRPr lang="pl-PL" dirty="0"/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pl-PL" dirty="0" err="1"/>
              <a:t>Entrepreneurial</a:t>
            </a:r>
            <a:r>
              <a:rPr lang="pl-PL" dirty="0"/>
              <a:t> </a:t>
            </a:r>
            <a:r>
              <a:rPr lang="pl-PL" dirty="0" err="1"/>
              <a:t>Mindset</a:t>
            </a:r>
            <a:r>
              <a:rPr lang="pl-PL" dirty="0"/>
              <a:t> and </a:t>
            </a:r>
            <a:r>
              <a:rPr lang="pl-PL" dirty="0" err="1"/>
              <a:t>skills</a:t>
            </a:r>
            <a:endParaRPr lang="pl-PL" dirty="0"/>
          </a:p>
        </p:txBody>
      </p:sp>
      <p:sp>
        <p:nvSpPr>
          <p:cNvPr id="3" name="pole tekstowe 2">
            <a:extLst>
              <a:ext uri="{FF2B5EF4-FFF2-40B4-BE49-F238E27FC236}">
                <a16:creationId xmlns:a16="http://schemas.microsoft.com/office/drawing/2014/main" id="{87E8F2F0-EBBB-FB89-03A2-AAAB6DBBFA7A}"/>
              </a:ext>
            </a:extLst>
          </p:cNvPr>
          <p:cNvSpPr txBox="1"/>
          <p:nvPr/>
        </p:nvSpPr>
        <p:spPr>
          <a:xfrm>
            <a:off x="2184400" y="4533073"/>
            <a:ext cx="4155440" cy="175432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pl-PL" dirty="0" err="1"/>
              <a:t>These</a:t>
            </a:r>
            <a:r>
              <a:rPr lang="pl-PL" dirty="0"/>
              <a:t> </a:t>
            </a:r>
            <a:r>
              <a:rPr lang="pl-PL" dirty="0" err="1"/>
              <a:t>topics</a:t>
            </a:r>
            <a:r>
              <a:rPr lang="pl-PL" dirty="0"/>
              <a:t> </a:t>
            </a:r>
            <a:r>
              <a:rPr lang="pl-PL" dirty="0" err="1"/>
              <a:t>need</a:t>
            </a:r>
            <a:r>
              <a:rPr lang="pl-PL" dirty="0"/>
              <a:t> to be </a:t>
            </a:r>
            <a:r>
              <a:rPr lang="pl-PL" dirty="0" err="1"/>
              <a:t>covered</a:t>
            </a:r>
            <a:r>
              <a:rPr lang="pl-PL" dirty="0"/>
              <a:t> by </a:t>
            </a:r>
            <a:r>
              <a:rPr lang="pl-PL" dirty="0" err="1"/>
              <a:t>courses</a:t>
            </a:r>
            <a:r>
              <a:rPr lang="pl-PL" dirty="0"/>
              <a:t> to </a:t>
            </a:r>
            <a:r>
              <a:rPr lang="pl-PL" dirty="0" err="1"/>
              <a:t>make</a:t>
            </a:r>
            <a:r>
              <a:rPr lang="pl-PL" dirty="0"/>
              <a:t> IEM </a:t>
            </a:r>
            <a:r>
              <a:rPr lang="pl-PL" dirty="0" err="1"/>
              <a:t>graduate</a:t>
            </a:r>
            <a:r>
              <a:rPr lang="pl-PL" dirty="0"/>
              <a:t> </a:t>
            </a:r>
            <a:r>
              <a:rPr lang="pl-PL" dirty="0" err="1"/>
              <a:t>able</a:t>
            </a:r>
            <a:r>
              <a:rPr lang="pl-PL" dirty="0"/>
              <a:t> to </a:t>
            </a:r>
            <a:r>
              <a:rPr lang="pl-PL" dirty="0" err="1"/>
              <a:t>communicate</a:t>
            </a:r>
            <a:r>
              <a:rPr lang="pl-PL" dirty="0"/>
              <a:t> </a:t>
            </a:r>
            <a:r>
              <a:rPr lang="pl-PL" dirty="0" err="1"/>
              <a:t>efficiently</a:t>
            </a:r>
            <a:r>
              <a:rPr lang="pl-PL" dirty="0"/>
              <a:t> </a:t>
            </a:r>
            <a:r>
              <a:rPr lang="pl-PL" dirty="0" err="1"/>
              <a:t>within</a:t>
            </a:r>
            <a:r>
              <a:rPr lang="pl-PL" dirty="0"/>
              <a:t> the </a:t>
            </a:r>
            <a:r>
              <a:rPr lang="pl-PL" dirty="0" err="1"/>
              <a:t>company</a:t>
            </a:r>
            <a:r>
              <a:rPr lang="pl-PL" dirty="0"/>
              <a:t> and with </a:t>
            </a:r>
            <a:r>
              <a:rPr lang="pl-PL" dirty="0" err="1"/>
              <a:t>its</a:t>
            </a:r>
            <a:r>
              <a:rPr lang="pl-PL" dirty="0"/>
              <a:t> environment and to </a:t>
            </a:r>
            <a:r>
              <a:rPr lang="pl-PL" dirty="0" err="1"/>
              <a:t>create</a:t>
            </a:r>
            <a:r>
              <a:rPr lang="pl-PL" dirty="0"/>
              <a:t> </a:t>
            </a:r>
            <a:r>
              <a:rPr lang="pl-PL" dirty="0" err="1"/>
              <a:t>sustainable</a:t>
            </a:r>
            <a:r>
              <a:rPr lang="pl-PL" dirty="0"/>
              <a:t>, </a:t>
            </a:r>
            <a:r>
              <a:rPr lang="pl-PL" dirty="0" err="1"/>
              <a:t>resilient</a:t>
            </a:r>
            <a:r>
              <a:rPr lang="pl-PL" dirty="0"/>
              <a:t>, </a:t>
            </a:r>
            <a:r>
              <a:rPr lang="pl-PL" dirty="0" err="1"/>
              <a:t>innovative</a:t>
            </a:r>
            <a:r>
              <a:rPr lang="pl-PL" dirty="0"/>
              <a:t> and market-</a:t>
            </a:r>
            <a:r>
              <a:rPr lang="pl-PL" dirty="0" err="1"/>
              <a:t>oriented</a:t>
            </a:r>
            <a:r>
              <a:rPr lang="pl-PL" dirty="0"/>
              <a:t> business</a:t>
            </a:r>
          </a:p>
        </p:txBody>
      </p:sp>
    </p:spTree>
    <p:extLst>
      <p:ext uri="{BB962C8B-B14F-4D97-AF65-F5344CB8AC3E}">
        <p14:creationId xmlns:p14="http://schemas.microsoft.com/office/powerpoint/2010/main" val="415062079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2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it-IT" dirty="0"/>
              <a:t> </a:t>
            </a:r>
            <a:endParaRPr dirty="0"/>
          </a:p>
        </p:txBody>
      </p:sp>
      <p:pic>
        <p:nvPicPr>
          <p:cNvPr id="2" name="Immagine 1">
            <a:extLst>
              <a:ext uri="{FF2B5EF4-FFF2-40B4-BE49-F238E27FC236}">
                <a16:creationId xmlns:a16="http://schemas.microsoft.com/office/drawing/2014/main" id="{4F060DAC-BD22-6044-872D-C82EA74613B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9113" y="5781081"/>
            <a:ext cx="1010725" cy="797941"/>
          </a:xfrm>
          <a:prstGeom prst="rect">
            <a:avLst/>
          </a:prstGeom>
        </p:spPr>
      </p:pic>
      <p:sp>
        <p:nvSpPr>
          <p:cNvPr id="100" name="Google Shape;100;p2"/>
          <p:cNvSpPr txBox="1">
            <a:spLocks noGrp="1"/>
          </p:cNvSpPr>
          <p:nvPr>
            <p:ph type="body" idx="1"/>
          </p:nvPr>
        </p:nvSpPr>
        <p:spPr>
          <a:xfrm>
            <a:off x="189158" y="-80922"/>
            <a:ext cx="9323332" cy="10930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1073150" lvl="0" indent="-958850">
              <a:buClr>
                <a:srgbClr val="E20D1C"/>
              </a:buClr>
              <a:buSzPts val="3600"/>
              <a:buNone/>
            </a:pPr>
            <a:r>
              <a:rPr lang="pl-PL" sz="3200" b="1" dirty="0">
                <a:solidFill>
                  <a:srgbClr val="304987"/>
                </a:solidFill>
                <a:latin typeface="Arial" panose="020B0604020202020204" pitchFamily="34" charset="0"/>
                <a:ea typeface="Open Sans ExtraBold"/>
                <a:cs typeface="Open Sans ExtraBold"/>
                <a:sym typeface="Open Sans ExtraBold"/>
              </a:rPr>
              <a:t>Knowledge and </a:t>
            </a:r>
            <a:r>
              <a:rPr lang="pl-PL" sz="3200" b="1" dirty="0" err="1">
                <a:solidFill>
                  <a:srgbClr val="304987"/>
                </a:solidFill>
                <a:latin typeface="Arial" panose="020B0604020202020204" pitchFamily="34" charset="0"/>
                <a:ea typeface="Open Sans ExtraBold"/>
                <a:cs typeface="Open Sans ExtraBold"/>
                <a:sym typeface="Open Sans ExtraBold"/>
              </a:rPr>
              <a:t>Skills</a:t>
            </a:r>
            <a:r>
              <a:rPr lang="pl-PL" sz="3200" b="1" dirty="0">
                <a:solidFill>
                  <a:srgbClr val="304987"/>
                </a:solidFill>
                <a:latin typeface="Arial" panose="020B0604020202020204" pitchFamily="34" charset="0"/>
                <a:ea typeface="Open Sans ExtraBold"/>
                <a:cs typeface="Open Sans ExtraBold"/>
                <a:sym typeface="Open Sans ExtraBold"/>
              </a:rPr>
              <a:t> </a:t>
            </a:r>
          </a:p>
          <a:p>
            <a:pPr marL="1073150" lvl="0" indent="-958850">
              <a:buClr>
                <a:srgbClr val="E20D1C"/>
              </a:buClr>
              <a:buSzPts val="3600"/>
              <a:buNone/>
            </a:pPr>
            <a:r>
              <a:rPr lang="pl-PL" sz="3200" b="1" dirty="0" err="1">
                <a:solidFill>
                  <a:srgbClr val="304987"/>
                </a:solidFill>
                <a:latin typeface="Arial" panose="020B0604020202020204" pitchFamily="34" charset="0"/>
                <a:ea typeface="Open Sans ExtraBold"/>
                <a:cs typeface="Open Sans ExtraBold"/>
                <a:sym typeface="Open Sans ExtraBold"/>
              </a:rPr>
              <a:t>Clusters</a:t>
            </a:r>
            <a:r>
              <a:rPr lang="pl-PL" sz="3200" b="1" dirty="0">
                <a:solidFill>
                  <a:srgbClr val="304987"/>
                </a:solidFill>
                <a:latin typeface="Arial" panose="020B0604020202020204" pitchFamily="34" charset="0"/>
                <a:ea typeface="Open Sans ExtraBold"/>
                <a:cs typeface="Open Sans ExtraBold"/>
                <a:sym typeface="Open Sans ExtraBold"/>
              </a:rPr>
              <a:t> Definition</a:t>
            </a:r>
            <a:endParaRPr b="1" dirty="0">
              <a:latin typeface="Arial Black" panose="020B0A04020102020204" pitchFamily="34" charset="0"/>
              <a:ea typeface="Open Sans ExtraBold"/>
              <a:cs typeface="Open Sans ExtraBold"/>
              <a:sym typeface="Open Sans ExtraBold"/>
            </a:endParaRPr>
          </a:p>
        </p:txBody>
      </p:sp>
      <p:graphicFrame>
        <p:nvGraphicFramePr>
          <p:cNvPr id="8" name="Diagram 7">
            <a:extLst>
              <a:ext uri="{FF2B5EF4-FFF2-40B4-BE49-F238E27FC236}">
                <a16:creationId xmlns:a16="http://schemas.microsoft.com/office/drawing/2014/main" id="{B88F4A6B-E766-3F2F-5F3C-A09CC61269AC}"/>
              </a:ext>
            </a:extLst>
          </p:cNvPr>
          <p:cNvGraphicFramePr/>
          <p:nvPr/>
        </p:nvGraphicFramePr>
        <p:xfrm>
          <a:off x="6583680" y="152401"/>
          <a:ext cx="5419162" cy="6502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mc:AlternateContent xmlns:mc="http://schemas.openxmlformats.org/markup-compatibility/2006" xmlns:p14="http://schemas.microsoft.com/office/powerpoint/2010/main">
        <mc:Choice Requires="p14">
          <p:contentPart p14:bwMode="auto" r:id="rId9">
            <p14:nvContentPartPr>
              <p14:cNvPr id="12" name="Pismo odręczne 11">
                <a:extLst>
                  <a:ext uri="{FF2B5EF4-FFF2-40B4-BE49-F238E27FC236}">
                    <a16:creationId xmlns:a16="http://schemas.microsoft.com/office/drawing/2014/main" id="{BC33E58F-811D-0D40-3A94-F9D2639553A7}"/>
                  </a:ext>
                </a:extLst>
              </p14:cNvPr>
              <p14:cNvContentPartPr/>
              <p14:nvPr/>
            </p14:nvContentPartPr>
            <p14:xfrm>
              <a:off x="6910882" y="1741523"/>
              <a:ext cx="4694760" cy="1444320"/>
            </p14:xfrm>
          </p:contentPart>
        </mc:Choice>
        <mc:Fallback xmlns="">
          <p:pic>
            <p:nvPicPr>
              <p:cNvPr id="12" name="Pismo odręczne 11">
                <a:extLst>
                  <a:ext uri="{FF2B5EF4-FFF2-40B4-BE49-F238E27FC236}">
                    <a16:creationId xmlns:a16="http://schemas.microsoft.com/office/drawing/2014/main" id="{BC33E58F-811D-0D40-3A94-F9D2639553A7}"/>
                  </a:ext>
                </a:extLst>
              </p:cNvPr>
              <p:cNvPicPr/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6901883" y="1732523"/>
                <a:ext cx="4712399" cy="1461960"/>
              </a:xfrm>
              <a:prstGeom prst="rect">
                <a:avLst/>
              </a:prstGeom>
            </p:spPr>
          </p:pic>
        </mc:Fallback>
      </mc:AlternateContent>
      <p:grpSp>
        <p:nvGrpSpPr>
          <p:cNvPr id="15" name="Grupa 14">
            <a:extLst>
              <a:ext uri="{FF2B5EF4-FFF2-40B4-BE49-F238E27FC236}">
                <a16:creationId xmlns:a16="http://schemas.microsoft.com/office/drawing/2014/main" id="{315F197D-FDDF-6E81-7F0C-DB4836E06A03}"/>
              </a:ext>
            </a:extLst>
          </p:cNvPr>
          <p:cNvGrpSpPr/>
          <p:nvPr/>
        </p:nvGrpSpPr>
        <p:grpSpPr>
          <a:xfrm>
            <a:off x="3090527" y="2421214"/>
            <a:ext cx="3816720" cy="746280"/>
            <a:chOff x="3183600" y="761920"/>
            <a:chExt cx="3816720" cy="74628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1">
              <p14:nvContentPartPr>
                <p14:cNvPr id="13" name="Pismo odręczne 12">
                  <a:extLst>
                    <a:ext uri="{FF2B5EF4-FFF2-40B4-BE49-F238E27FC236}">
                      <a16:creationId xmlns:a16="http://schemas.microsoft.com/office/drawing/2014/main" id="{E782DE76-61E8-5C56-1410-2CB4645F6008}"/>
                    </a:ext>
                  </a:extLst>
                </p14:cNvPr>
                <p14:cNvContentPartPr/>
                <p14:nvPr/>
              </p14:nvContentPartPr>
              <p14:xfrm>
                <a:off x="3183600" y="761920"/>
                <a:ext cx="3816720" cy="746280"/>
              </p14:xfrm>
            </p:contentPart>
          </mc:Choice>
          <mc:Fallback xmlns="">
            <p:pic>
              <p:nvPicPr>
                <p:cNvPr id="13" name="Pismo odręczne 12">
                  <a:extLst>
                    <a:ext uri="{FF2B5EF4-FFF2-40B4-BE49-F238E27FC236}">
                      <a16:creationId xmlns:a16="http://schemas.microsoft.com/office/drawing/2014/main" id="{E782DE76-61E8-5C56-1410-2CB4645F6008}"/>
                    </a:ext>
                  </a:extLst>
                </p:cNvPr>
                <p:cNvPicPr/>
                <p:nvPr/>
              </p:nvPicPr>
              <p:blipFill>
                <a:blip r:embed="rId12"/>
                <a:stretch>
                  <a:fillRect/>
                </a:stretch>
              </p:blipFill>
              <p:spPr>
                <a:xfrm>
                  <a:off x="3174600" y="752920"/>
                  <a:ext cx="3834360" cy="763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">
              <p14:nvContentPartPr>
                <p14:cNvPr id="14" name="Pismo odręczne 13">
                  <a:extLst>
                    <a:ext uri="{FF2B5EF4-FFF2-40B4-BE49-F238E27FC236}">
                      <a16:creationId xmlns:a16="http://schemas.microsoft.com/office/drawing/2014/main" id="{4D9AB834-ACE4-540E-BE5C-CC64C3FCDC5C}"/>
                    </a:ext>
                  </a:extLst>
                </p14:cNvPr>
                <p14:cNvContentPartPr/>
                <p14:nvPr/>
              </p14:nvContentPartPr>
              <p14:xfrm>
                <a:off x="3210240" y="1260880"/>
                <a:ext cx="313560" cy="110880"/>
              </p14:xfrm>
            </p:contentPart>
          </mc:Choice>
          <mc:Fallback xmlns="">
            <p:pic>
              <p:nvPicPr>
                <p:cNvPr id="14" name="Pismo odręczne 13">
                  <a:extLst>
                    <a:ext uri="{FF2B5EF4-FFF2-40B4-BE49-F238E27FC236}">
                      <a16:creationId xmlns:a16="http://schemas.microsoft.com/office/drawing/2014/main" id="{4D9AB834-ACE4-540E-BE5C-CC64C3FCDC5C}"/>
                    </a:ext>
                  </a:extLst>
                </p:cNvPr>
                <p:cNvPicPr/>
                <p:nvPr/>
              </p:nvPicPr>
              <p:blipFill>
                <a:blip r:embed="rId14"/>
                <a:stretch>
                  <a:fillRect/>
                </a:stretch>
              </p:blipFill>
              <p:spPr>
                <a:xfrm>
                  <a:off x="3201230" y="1251880"/>
                  <a:ext cx="331220" cy="128520"/>
                </a:xfrm>
                <a:prstGeom prst="rect">
                  <a:avLst/>
                </a:prstGeom>
              </p:spPr>
            </p:pic>
          </mc:Fallback>
        </mc:AlternateContent>
      </p:grpSp>
      <p:sp>
        <p:nvSpPr>
          <p:cNvPr id="4" name="pole tekstowe 3">
            <a:extLst>
              <a:ext uri="{FF2B5EF4-FFF2-40B4-BE49-F238E27FC236}">
                <a16:creationId xmlns:a16="http://schemas.microsoft.com/office/drawing/2014/main" id="{BC210F05-0D2B-56B0-8C2E-A660D8065FCB}"/>
              </a:ext>
            </a:extLst>
          </p:cNvPr>
          <p:cNvSpPr txBox="1"/>
          <p:nvPr/>
        </p:nvSpPr>
        <p:spPr>
          <a:xfrm>
            <a:off x="244799" y="1315423"/>
            <a:ext cx="6096000" cy="295786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pl-PL" b="1" dirty="0"/>
              <a:t>Digital Technologies 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pl-PL" dirty="0"/>
              <a:t>3D Printing </a:t>
            </a:r>
            <a:r>
              <a:rPr lang="pl-PL" dirty="0" err="1"/>
              <a:t>Competences</a:t>
            </a:r>
            <a:endParaRPr lang="pl-PL" dirty="0"/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pl-PL" dirty="0" err="1"/>
              <a:t>Augmented</a:t>
            </a:r>
            <a:r>
              <a:rPr lang="pl-PL" dirty="0"/>
              <a:t>/Virtual </a:t>
            </a:r>
            <a:r>
              <a:rPr lang="pl-PL" dirty="0" err="1"/>
              <a:t>Reality</a:t>
            </a:r>
            <a:r>
              <a:rPr lang="pl-PL" dirty="0"/>
              <a:t> </a:t>
            </a:r>
            <a:r>
              <a:rPr lang="pl-PL" dirty="0" err="1"/>
              <a:t>competences</a:t>
            </a:r>
            <a:endParaRPr lang="pl-PL" dirty="0"/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pl-PL" dirty="0" err="1"/>
              <a:t>Cyber</a:t>
            </a:r>
            <a:r>
              <a:rPr lang="pl-PL" dirty="0"/>
              <a:t> Security </a:t>
            </a:r>
            <a:r>
              <a:rPr lang="pl-PL" dirty="0" err="1"/>
              <a:t>Competences</a:t>
            </a:r>
            <a:endParaRPr lang="pl-PL" dirty="0"/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pl-PL" dirty="0"/>
              <a:t>Sensor-</a:t>
            </a:r>
            <a:r>
              <a:rPr lang="pl-PL" dirty="0" err="1"/>
              <a:t>based</a:t>
            </a:r>
            <a:r>
              <a:rPr lang="pl-PL" dirty="0"/>
              <a:t> Monitoring </a:t>
            </a:r>
            <a:r>
              <a:rPr lang="pl-PL" dirty="0" err="1"/>
              <a:t>Competences</a:t>
            </a:r>
            <a:endParaRPr lang="pl-PL" dirty="0"/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pl-PL" dirty="0" err="1"/>
              <a:t>IoT</a:t>
            </a:r>
            <a:r>
              <a:rPr lang="pl-PL" dirty="0"/>
              <a:t> Monitoring </a:t>
            </a:r>
            <a:r>
              <a:rPr lang="pl-PL" dirty="0" err="1"/>
              <a:t>Competences</a:t>
            </a:r>
            <a:endParaRPr lang="pl-PL" dirty="0"/>
          </a:p>
          <a:p>
            <a:pPr>
              <a:lnSpc>
                <a:spcPct val="150000"/>
              </a:lnSpc>
            </a:pPr>
            <a:endParaRPr lang="pl-PL" dirty="0"/>
          </a:p>
        </p:txBody>
      </p:sp>
      <p:sp>
        <p:nvSpPr>
          <p:cNvPr id="5" name="pole tekstowe 4">
            <a:extLst>
              <a:ext uri="{FF2B5EF4-FFF2-40B4-BE49-F238E27FC236}">
                <a16:creationId xmlns:a16="http://schemas.microsoft.com/office/drawing/2014/main" id="{7FB0D03F-43C4-31AE-C64D-6780F1C1B6B7}"/>
              </a:ext>
            </a:extLst>
          </p:cNvPr>
          <p:cNvSpPr txBox="1"/>
          <p:nvPr/>
        </p:nvSpPr>
        <p:spPr>
          <a:xfrm>
            <a:off x="2316480" y="4114473"/>
            <a:ext cx="4155440" cy="92333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pl-PL" dirty="0" err="1"/>
              <a:t>These</a:t>
            </a:r>
            <a:r>
              <a:rPr lang="pl-PL" dirty="0"/>
              <a:t> </a:t>
            </a:r>
            <a:r>
              <a:rPr lang="pl-PL" dirty="0" err="1"/>
              <a:t>topics</a:t>
            </a:r>
            <a:r>
              <a:rPr lang="pl-PL" dirty="0"/>
              <a:t> </a:t>
            </a:r>
            <a:r>
              <a:rPr lang="pl-PL" dirty="0" err="1"/>
              <a:t>need</a:t>
            </a:r>
            <a:r>
              <a:rPr lang="pl-PL" dirty="0"/>
              <a:t> to be </a:t>
            </a:r>
            <a:r>
              <a:rPr lang="pl-PL" dirty="0" err="1"/>
              <a:t>covered</a:t>
            </a:r>
            <a:r>
              <a:rPr lang="pl-PL" dirty="0"/>
              <a:t> by </a:t>
            </a:r>
            <a:r>
              <a:rPr lang="pl-PL" dirty="0" err="1"/>
              <a:t>courses</a:t>
            </a:r>
            <a:r>
              <a:rPr lang="pl-PL" dirty="0"/>
              <a:t> to </a:t>
            </a:r>
            <a:r>
              <a:rPr lang="pl-PL" dirty="0" err="1"/>
              <a:t>make</a:t>
            </a:r>
            <a:r>
              <a:rPr lang="pl-PL" dirty="0"/>
              <a:t> IEM </a:t>
            </a:r>
            <a:r>
              <a:rPr lang="pl-PL" dirty="0" err="1"/>
              <a:t>graduate</a:t>
            </a:r>
            <a:r>
              <a:rPr lang="pl-PL" dirty="0"/>
              <a:t> </a:t>
            </a:r>
            <a:r>
              <a:rPr lang="pl-PL" dirty="0" err="1"/>
              <a:t>familiar</a:t>
            </a:r>
            <a:r>
              <a:rPr lang="pl-PL" dirty="0"/>
              <a:t> with </a:t>
            </a:r>
            <a:r>
              <a:rPr lang="pl-PL" dirty="0" err="1"/>
              <a:t>contemporary</a:t>
            </a:r>
            <a:r>
              <a:rPr lang="pl-PL" dirty="0"/>
              <a:t> </a:t>
            </a:r>
            <a:r>
              <a:rPr lang="pl-PL" dirty="0" err="1"/>
              <a:t>technologies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14240907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2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it-IT" dirty="0"/>
              <a:t> </a:t>
            </a:r>
            <a:endParaRPr dirty="0"/>
          </a:p>
        </p:txBody>
      </p:sp>
      <p:pic>
        <p:nvPicPr>
          <p:cNvPr id="2" name="Immagine 1">
            <a:extLst>
              <a:ext uri="{FF2B5EF4-FFF2-40B4-BE49-F238E27FC236}">
                <a16:creationId xmlns:a16="http://schemas.microsoft.com/office/drawing/2014/main" id="{4F060DAC-BD22-6044-872D-C82EA74613B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9113" y="5781081"/>
            <a:ext cx="1010725" cy="797941"/>
          </a:xfrm>
          <a:prstGeom prst="rect">
            <a:avLst/>
          </a:prstGeom>
        </p:spPr>
      </p:pic>
      <p:sp>
        <p:nvSpPr>
          <p:cNvPr id="100" name="Google Shape;100;p2"/>
          <p:cNvSpPr txBox="1">
            <a:spLocks noGrp="1"/>
          </p:cNvSpPr>
          <p:nvPr>
            <p:ph type="body" idx="1"/>
          </p:nvPr>
        </p:nvSpPr>
        <p:spPr>
          <a:xfrm>
            <a:off x="189158" y="-80922"/>
            <a:ext cx="9323332" cy="10930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1073150" lvl="0" indent="-958850">
              <a:buClr>
                <a:srgbClr val="E20D1C"/>
              </a:buClr>
              <a:buSzPts val="3600"/>
              <a:buNone/>
            </a:pPr>
            <a:r>
              <a:rPr lang="pl-PL" sz="3200" b="1" dirty="0">
                <a:solidFill>
                  <a:srgbClr val="304987"/>
                </a:solidFill>
                <a:latin typeface="Arial" panose="020B0604020202020204" pitchFamily="34" charset="0"/>
                <a:ea typeface="Open Sans ExtraBold"/>
                <a:cs typeface="Open Sans ExtraBold"/>
                <a:sym typeface="Open Sans ExtraBold"/>
              </a:rPr>
              <a:t>Knowledge and </a:t>
            </a:r>
            <a:r>
              <a:rPr lang="pl-PL" sz="3200" b="1" dirty="0" err="1">
                <a:solidFill>
                  <a:srgbClr val="304987"/>
                </a:solidFill>
                <a:latin typeface="Arial" panose="020B0604020202020204" pitchFamily="34" charset="0"/>
                <a:ea typeface="Open Sans ExtraBold"/>
                <a:cs typeface="Open Sans ExtraBold"/>
                <a:sym typeface="Open Sans ExtraBold"/>
              </a:rPr>
              <a:t>Skills</a:t>
            </a:r>
            <a:r>
              <a:rPr lang="pl-PL" sz="3200" b="1" dirty="0">
                <a:solidFill>
                  <a:srgbClr val="304987"/>
                </a:solidFill>
                <a:latin typeface="Arial" panose="020B0604020202020204" pitchFamily="34" charset="0"/>
                <a:ea typeface="Open Sans ExtraBold"/>
                <a:cs typeface="Open Sans ExtraBold"/>
                <a:sym typeface="Open Sans ExtraBold"/>
              </a:rPr>
              <a:t> </a:t>
            </a:r>
          </a:p>
          <a:p>
            <a:pPr marL="1073150" lvl="0" indent="-958850">
              <a:buClr>
                <a:srgbClr val="E20D1C"/>
              </a:buClr>
              <a:buSzPts val="3600"/>
              <a:buNone/>
            </a:pPr>
            <a:r>
              <a:rPr lang="pl-PL" sz="3200" b="1" dirty="0" err="1">
                <a:solidFill>
                  <a:srgbClr val="304987"/>
                </a:solidFill>
                <a:latin typeface="Arial" panose="020B0604020202020204" pitchFamily="34" charset="0"/>
                <a:ea typeface="Open Sans ExtraBold"/>
                <a:cs typeface="Open Sans ExtraBold"/>
                <a:sym typeface="Open Sans ExtraBold"/>
              </a:rPr>
              <a:t>Clusters</a:t>
            </a:r>
            <a:r>
              <a:rPr lang="pl-PL" sz="3200" b="1" dirty="0">
                <a:solidFill>
                  <a:srgbClr val="304987"/>
                </a:solidFill>
                <a:latin typeface="Arial" panose="020B0604020202020204" pitchFamily="34" charset="0"/>
                <a:ea typeface="Open Sans ExtraBold"/>
                <a:cs typeface="Open Sans ExtraBold"/>
                <a:sym typeface="Open Sans ExtraBold"/>
              </a:rPr>
              <a:t> Definition</a:t>
            </a:r>
            <a:endParaRPr b="1" dirty="0">
              <a:latin typeface="Arial Black" panose="020B0A04020102020204" pitchFamily="34" charset="0"/>
              <a:ea typeface="Open Sans ExtraBold"/>
              <a:cs typeface="Open Sans ExtraBold"/>
              <a:sym typeface="Open Sans ExtraBold"/>
            </a:endParaRPr>
          </a:p>
        </p:txBody>
      </p:sp>
      <p:graphicFrame>
        <p:nvGraphicFramePr>
          <p:cNvPr id="8" name="Diagram 7">
            <a:extLst>
              <a:ext uri="{FF2B5EF4-FFF2-40B4-BE49-F238E27FC236}">
                <a16:creationId xmlns:a16="http://schemas.microsoft.com/office/drawing/2014/main" id="{B88F4A6B-E766-3F2F-5F3C-A09CC61269AC}"/>
              </a:ext>
            </a:extLst>
          </p:cNvPr>
          <p:cNvGraphicFramePr/>
          <p:nvPr/>
        </p:nvGraphicFramePr>
        <p:xfrm>
          <a:off x="6583680" y="152401"/>
          <a:ext cx="5419162" cy="6502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mc:AlternateContent xmlns:mc="http://schemas.openxmlformats.org/markup-compatibility/2006" xmlns:p14="http://schemas.microsoft.com/office/powerpoint/2010/main">
        <mc:Choice Requires="p14">
          <p:contentPart p14:bwMode="auto" r:id="rId9">
            <p14:nvContentPartPr>
              <p14:cNvPr id="12" name="Pismo odręczne 11">
                <a:extLst>
                  <a:ext uri="{FF2B5EF4-FFF2-40B4-BE49-F238E27FC236}">
                    <a16:creationId xmlns:a16="http://schemas.microsoft.com/office/drawing/2014/main" id="{BC33E58F-811D-0D40-3A94-F9D2639553A7}"/>
                  </a:ext>
                </a:extLst>
              </p14:cNvPr>
              <p14:cNvContentPartPr/>
              <p14:nvPr/>
            </p14:nvContentPartPr>
            <p14:xfrm>
              <a:off x="6910882" y="1741523"/>
              <a:ext cx="4694760" cy="1444320"/>
            </p14:xfrm>
          </p:contentPart>
        </mc:Choice>
        <mc:Fallback xmlns="">
          <p:pic>
            <p:nvPicPr>
              <p:cNvPr id="12" name="Pismo odręczne 11">
                <a:extLst>
                  <a:ext uri="{FF2B5EF4-FFF2-40B4-BE49-F238E27FC236}">
                    <a16:creationId xmlns:a16="http://schemas.microsoft.com/office/drawing/2014/main" id="{BC33E58F-811D-0D40-3A94-F9D2639553A7}"/>
                  </a:ext>
                </a:extLst>
              </p:cNvPr>
              <p:cNvPicPr/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6901883" y="1732523"/>
                <a:ext cx="4712399" cy="1461960"/>
              </a:xfrm>
              <a:prstGeom prst="rect">
                <a:avLst/>
              </a:prstGeom>
            </p:spPr>
          </p:pic>
        </mc:Fallback>
      </mc:AlternateContent>
      <p:grpSp>
        <p:nvGrpSpPr>
          <p:cNvPr id="15" name="Grupa 14">
            <a:extLst>
              <a:ext uri="{FF2B5EF4-FFF2-40B4-BE49-F238E27FC236}">
                <a16:creationId xmlns:a16="http://schemas.microsoft.com/office/drawing/2014/main" id="{315F197D-FDDF-6E81-7F0C-DB4836E06A03}"/>
              </a:ext>
            </a:extLst>
          </p:cNvPr>
          <p:cNvGrpSpPr/>
          <p:nvPr/>
        </p:nvGrpSpPr>
        <p:grpSpPr>
          <a:xfrm>
            <a:off x="3090527" y="2421214"/>
            <a:ext cx="3816720" cy="746280"/>
            <a:chOff x="3183600" y="761920"/>
            <a:chExt cx="3816720" cy="74628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1">
              <p14:nvContentPartPr>
                <p14:cNvPr id="13" name="Pismo odręczne 12">
                  <a:extLst>
                    <a:ext uri="{FF2B5EF4-FFF2-40B4-BE49-F238E27FC236}">
                      <a16:creationId xmlns:a16="http://schemas.microsoft.com/office/drawing/2014/main" id="{E782DE76-61E8-5C56-1410-2CB4645F6008}"/>
                    </a:ext>
                  </a:extLst>
                </p14:cNvPr>
                <p14:cNvContentPartPr/>
                <p14:nvPr/>
              </p14:nvContentPartPr>
              <p14:xfrm>
                <a:off x="3183600" y="761920"/>
                <a:ext cx="3816720" cy="746280"/>
              </p14:xfrm>
            </p:contentPart>
          </mc:Choice>
          <mc:Fallback xmlns="">
            <p:pic>
              <p:nvPicPr>
                <p:cNvPr id="13" name="Pismo odręczne 12">
                  <a:extLst>
                    <a:ext uri="{FF2B5EF4-FFF2-40B4-BE49-F238E27FC236}">
                      <a16:creationId xmlns:a16="http://schemas.microsoft.com/office/drawing/2014/main" id="{E782DE76-61E8-5C56-1410-2CB4645F6008}"/>
                    </a:ext>
                  </a:extLst>
                </p:cNvPr>
                <p:cNvPicPr/>
                <p:nvPr/>
              </p:nvPicPr>
              <p:blipFill>
                <a:blip r:embed="rId12"/>
                <a:stretch>
                  <a:fillRect/>
                </a:stretch>
              </p:blipFill>
              <p:spPr>
                <a:xfrm>
                  <a:off x="3174600" y="752920"/>
                  <a:ext cx="3834360" cy="763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">
              <p14:nvContentPartPr>
                <p14:cNvPr id="14" name="Pismo odręczne 13">
                  <a:extLst>
                    <a:ext uri="{FF2B5EF4-FFF2-40B4-BE49-F238E27FC236}">
                      <a16:creationId xmlns:a16="http://schemas.microsoft.com/office/drawing/2014/main" id="{4D9AB834-ACE4-540E-BE5C-CC64C3FCDC5C}"/>
                    </a:ext>
                  </a:extLst>
                </p14:cNvPr>
                <p14:cNvContentPartPr/>
                <p14:nvPr/>
              </p14:nvContentPartPr>
              <p14:xfrm>
                <a:off x="3210240" y="1260880"/>
                <a:ext cx="313560" cy="110880"/>
              </p14:xfrm>
            </p:contentPart>
          </mc:Choice>
          <mc:Fallback xmlns="">
            <p:pic>
              <p:nvPicPr>
                <p:cNvPr id="14" name="Pismo odręczne 13">
                  <a:extLst>
                    <a:ext uri="{FF2B5EF4-FFF2-40B4-BE49-F238E27FC236}">
                      <a16:creationId xmlns:a16="http://schemas.microsoft.com/office/drawing/2014/main" id="{4D9AB834-ACE4-540E-BE5C-CC64C3FCDC5C}"/>
                    </a:ext>
                  </a:extLst>
                </p:cNvPr>
                <p:cNvPicPr/>
                <p:nvPr/>
              </p:nvPicPr>
              <p:blipFill>
                <a:blip r:embed="rId14"/>
                <a:stretch>
                  <a:fillRect/>
                </a:stretch>
              </p:blipFill>
              <p:spPr>
                <a:xfrm>
                  <a:off x="3201230" y="1251880"/>
                  <a:ext cx="331220" cy="128520"/>
                </a:xfrm>
                <a:prstGeom prst="rect">
                  <a:avLst/>
                </a:prstGeom>
              </p:spPr>
            </p:pic>
          </mc:Fallback>
        </mc:AlternateContent>
      </p:grpSp>
      <p:sp>
        <p:nvSpPr>
          <p:cNvPr id="4" name="pole tekstowe 3">
            <a:extLst>
              <a:ext uri="{FF2B5EF4-FFF2-40B4-BE49-F238E27FC236}">
                <a16:creationId xmlns:a16="http://schemas.microsoft.com/office/drawing/2014/main" id="{BC210F05-0D2B-56B0-8C2E-A660D8065FCB}"/>
              </a:ext>
            </a:extLst>
          </p:cNvPr>
          <p:cNvSpPr txBox="1"/>
          <p:nvPr/>
        </p:nvSpPr>
        <p:spPr>
          <a:xfrm>
            <a:off x="244799" y="1315423"/>
            <a:ext cx="6096000" cy="25423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pl-PL" b="1" dirty="0" err="1"/>
              <a:t>Analytical</a:t>
            </a:r>
            <a:r>
              <a:rPr lang="pl-PL" b="1" dirty="0"/>
              <a:t> </a:t>
            </a:r>
            <a:r>
              <a:rPr lang="pl-PL" b="1" dirty="0" err="1"/>
              <a:t>Skills</a:t>
            </a:r>
            <a:endParaRPr lang="pl-PL" b="1" dirty="0"/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pl-PL" dirty="0"/>
              <a:t>Management Software Tools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pl-PL" dirty="0" err="1"/>
              <a:t>Computer-based</a:t>
            </a:r>
            <a:r>
              <a:rPr lang="pl-PL" dirty="0"/>
              <a:t> </a:t>
            </a:r>
            <a:r>
              <a:rPr lang="pl-PL" dirty="0" err="1"/>
              <a:t>Statistics</a:t>
            </a:r>
            <a:r>
              <a:rPr lang="pl-PL" dirty="0"/>
              <a:t> </a:t>
            </a:r>
            <a:r>
              <a:rPr lang="pl-PL" dirty="0" err="1"/>
              <a:t>Competences</a:t>
            </a:r>
            <a:endParaRPr lang="pl-PL" dirty="0"/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pl-PL" dirty="0"/>
              <a:t>Big Data Analysis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pl-PL" dirty="0"/>
              <a:t>Machine learning/AI </a:t>
            </a:r>
            <a:r>
              <a:rPr lang="pl-PL" dirty="0" err="1"/>
              <a:t>Competences</a:t>
            </a:r>
            <a:endParaRPr lang="pl-PL" dirty="0"/>
          </a:p>
          <a:p>
            <a:pPr>
              <a:lnSpc>
                <a:spcPct val="150000"/>
              </a:lnSpc>
            </a:pPr>
            <a:endParaRPr lang="pl-PL" dirty="0"/>
          </a:p>
        </p:txBody>
      </p:sp>
      <p:sp>
        <p:nvSpPr>
          <p:cNvPr id="3" name="pole tekstowe 2">
            <a:extLst>
              <a:ext uri="{FF2B5EF4-FFF2-40B4-BE49-F238E27FC236}">
                <a16:creationId xmlns:a16="http://schemas.microsoft.com/office/drawing/2014/main" id="{2762AD26-D4DB-38FE-DD5D-C37D131F8192}"/>
              </a:ext>
            </a:extLst>
          </p:cNvPr>
          <p:cNvSpPr txBox="1"/>
          <p:nvPr/>
        </p:nvSpPr>
        <p:spPr>
          <a:xfrm>
            <a:off x="1940560" y="3618082"/>
            <a:ext cx="4155440" cy="147732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pl-PL" dirty="0" err="1"/>
              <a:t>These</a:t>
            </a:r>
            <a:r>
              <a:rPr lang="pl-PL" dirty="0"/>
              <a:t> </a:t>
            </a:r>
            <a:r>
              <a:rPr lang="pl-PL" dirty="0" err="1"/>
              <a:t>topics</a:t>
            </a:r>
            <a:r>
              <a:rPr lang="pl-PL" dirty="0"/>
              <a:t> </a:t>
            </a:r>
            <a:r>
              <a:rPr lang="pl-PL" dirty="0" err="1"/>
              <a:t>need</a:t>
            </a:r>
            <a:r>
              <a:rPr lang="pl-PL" dirty="0"/>
              <a:t> to be </a:t>
            </a:r>
            <a:r>
              <a:rPr lang="pl-PL" dirty="0" err="1"/>
              <a:t>covered</a:t>
            </a:r>
            <a:r>
              <a:rPr lang="pl-PL" dirty="0"/>
              <a:t> by </a:t>
            </a:r>
            <a:r>
              <a:rPr lang="pl-PL" dirty="0" err="1"/>
              <a:t>courses</a:t>
            </a:r>
            <a:r>
              <a:rPr lang="pl-PL" dirty="0"/>
              <a:t> to </a:t>
            </a:r>
            <a:r>
              <a:rPr lang="pl-PL" dirty="0" err="1"/>
              <a:t>make</a:t>
            </a:r>
            <a:r>
              <a:rPr lang="pl-PL" dirty="0"/>
              <a:t> IEM </a:t>
            </a:r>
            <a:r>
              <a:rPr lang="pl-PL" dirty="0" err="1"/>
              <a:t>graduate</a:t>
            </a:r>
            <a:r>
              <a:rPr lang="pl-PL" dirty="0"/>
              <a:t> </a:t>
            </a:r>
            <a:r>
              <a:rPr lang="pl-PL" dirty="0" err="1"/>
              <a:t>able</a:t>
            </a:r>
            <a:r>
              <a:rPr lang="pl-PL" dirty="0"/>
              <a:t> to </a:t>
            </a:r>
            <a:r>
              <a:rPr lang="pl-PL" dirty="0" err="1"/>
              <a:t>efficiently</a:t>
            </a:r>
            <a:r>
              <a:rPr lang="pl-PL" dirty="0"/>
              <a:t> </a:t>
            </a:r>
            <a:r>
              <a:rPr lang="pl-PL" dirty="0" err="1"/>
              <a:t>use</a:t>
            </a:r>
            <a:r>
              <a:rPr lang="pl-PL" dirty="0"/>
              <a:t> the data </a:t>
            </a:r>
            <a:r>
              <a:rPr lang="pl-PL" dirty="0" err="1"/>
              <a:t>collected</a:t>
            </a:r>
            <a:r>
              <a:rPr lang="pl-PL" dirty="0"/>
              <a:t> from </a:t>
            </a:r>
            <a:r>
              <a:rPr lang="pl-PL" dirty="0" err="1"/>
              <a:t>company’s</a:t>
            </a:r>
            <a:r>
              <a:rPr lang="pl-PL" dirty="0"/>
              <a:t> </a:t>
            </a:r>
            <a:r>
              <a:rPr lang="pl-PL" dirty="0" err="1"/>
              <a:t>internal</a:t>
            </a:r>
            <a:r>
              <a:rPr lang="pl-PL" dirty="0"/>
              <a:t> </a:t>
            </a:r>
            <a:r>
              <a:rPr lang="pl-PL" dirty="0" err="1"/>
              <a:t>processes</a:t>
            </a:r>
            <a:r>
              <a:rPr lang="pl-PL" dirty="0"/>
              <a:t> and from the market </a:t>
            </a:r>
          </a:p>
        </p:txBody>
      </p:sp>
    </p:spTree>
    <p:extLst>
      <p:ext uri="{BB962C8B-B14F-4D97-AF65-F5344CB8AC3E}">
        <p14:creationId xmlns:p14="http://schemas.microsoft.com/office/powerpoint/2010/main" val="3763005832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AppVersion xmlns="3f1a5839-0945-46c2-a4d3-322d9d7c9b3d" xsi:nil="true"/>
    <Has_Teacher_Only_SectionGroup xmlns="3f1a5839-0945-46c2-a4d3-322d9d7c9b3d" xsi:nil="true"/>
    <NotebookType xmlns="3f1a5839-0945-46c2-a4d3-322d9d7c9b3d" xsi:nil="true"/>
    <Is_Collaboration_Space_Locked xmlns="3f1a5839-0945-46c2-a4d3-322d9d7c9b3d" xsi:nil="true"/>
    <Self_Registration_Enabled xmlns="3f1a5839-0945-46c2-a4d3-322d9d7c9b3d" xsi:nil="true"/>
    <Teachers xmlns="3f1a5839-0945-46c2-a4d3-322d9d7c9b3d">
      <UserInfo>
        <DisplayName/>
        <AccountId xsi:nil="true"/>
        <AccountType/>
      </UserInfo>
    </Teachers>
    <Invited_Teachers xmlns="3f1a5839-0945-46c2-a4d3-322d9d7c9b3d" xsi:nil="true"/>
    <Invited_Students xmlns="3f1a5839-0945-46c2-a4d3-322d9d7c9b3d" xsi:nil="true"/>
    <DefaultSectionNames xmlns="3f1a5839-0945-46c2-a4d3-322d9d7c9b3d" xsi:nil="true"/>
    <CultureName xmlns="3f1a5839-0945-46c2-a4d3-322d9d7c9b3d" xsi:nil="true"/>
    <Templates xmlns="3f1a5839-0945-46c2-a4d3-322d9d7c9b3d" xsi:nil="true"/>
    <FolderType xmlns="3f1a5839-0945-46c2-a4d3-322d9d7c9b3d" xsi:nil="true"/>
    <Students xmlns="3f1a5839-0945-46c2-a4d3-322d9d7c9b3d">
      <UserInfo>
        <DisplayName/>
        <AccountId xsi:nil="true"/>
        <AccountType/>
      </UserInfo>
    </Students>
    <Owner xmlns="3f1a5839-0945-46c2-a4d3-322d9d7c9b3d">
      <UserInfo>
        <DisplayName/>
        <AccountId xsi:nil="true"/>
        <AccountType/>
      </UserInfo>
    </Owner>
    <Student_Groups xmlns="3f1a5839-0945-46c2-a4d3-322d9d7c9b3d">
      <UserInfo>
        <DisplayName/>
        <AccountId xsi:nil="true"/>
        <AccountType/>
      </UserInfo>
    </Student_Groups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87C39C2FE7BAF34582305479AB4894F7" ma:contentTypeVersion="29" ma:contentTypeDescription="Crear nuevo documento." ma:contentTypeScope="" ma:versionID="80869591a2a446f570a959e873097e1d">
  <xsd:schema xmlns:xsd="http://www.w3.org/2001/XMLSchema" xmlns:xs="http://www.w3.org/2001/XMLSchema" xmlns:p="http://schemas.microsoft.com/office/2006/metadata/properties" xmlns:ns3="3f1a5839-0945-46c2-a4d3-322d9d7c9b3d" xmlns:ns4="80cad474-091d-4659-ae69-da4618268329" targetNamespace="http://schemas.microsoft.com/office/2006/metadata/properties" ma:root="true" ma:fieldsID="16761a2ee2c79ccb5fb6d53307ae4de1" ns3:_="" ns4:_="">
    <xsd:import namespace="3f1a5839-0945-46c2-a4d3-322d9d7c9b3d"/>
    <xsd:import namespace="80cad474-091d-4659-ae69-da4618268329"/>
    <xsd:element name="properties">
      <xsd:complexType>
        <xsd:sequence>
          <xsd:element name="documentManagement">
            <xsd:complexType>
              <xsd:all>
                <xsd:element ref="ns3:NotebookType" minOccurs="0"/>
                <xsd:element ref="ns3:FolderType" minOccurs="0"/>
                <xsd:element ref="ns3:Owner" minOccurs="0"/>
                <xsd:element ref="ns3:DefaultSectionNames" minOccurs="0"/>
                <xsd:element ref="ns3:Templates" minOccurs="0"/>
                <xsd:element ref="ns3:CultureName" minOccurs="0"/>
                <xsd:element ref="ns3:AppVersion" minOccurs="0"/>
                <xsd:element ref="ns3:Teachers" minOccurs="0"/>
                <xsd:element ref="ns3:Students" minOccurs="0"/>
                <xsd:element ref="ns3:Student_Groups" minOccurs="0"/>
                <xsd:element ref="ns3:Invited_Teachers" minOccurs="0"/>
                <xsd:element ref="ns3:Invited_Students" minOccurs="0"/>
                <xsd:element ref="ns3:Self_Registration_Enabled" minOccurs="0"/>
                <xsd:element ref="ns3:Has_Teacher_Only_SectionGroup" minOccurs="0"/>
                <xsd:element ref="ns3:Is_Collaboration_Space_Locked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AutoTags" minOccurs="0"/>
                <xsd:element ref="ns3:MediaServiceOCR" minOccurs="0"/>
                <xsd:element ref="ns3:MediaServiceLocation" minOccurs="0"/>
                <xsd:element ref="ns3:MediaServiceAutoKeyPoints" minOccurs="0"/>
                <xsd:element ref="ns3:MediaServiceKeyPoints" minOccurs="0"/>
                <xsd:element ref="ns3:MediaServiceGenerationTime" minOccurs="0"/>
                <xsd:element ref="ns3:MediaServiceEventHashCode" minOccurs="0"/>
                <xsd:element ref="ns3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f1a5839-0945-46c2-a4d3-322d9d7c9b3d" elementFormDefault="qualified">
    <xsd:import namespace="http://schemas.microsoft.com/office/2006/documentManagement/types"/>
    <xsd:import namespace="http://schemas.microsoft.com/office/infopath/2007/PartnerControls"/>
    <xsd:element name="NotebookType" ma:index="8" nillable="true" ma:displayName="Notebook Type" ma:internalName="NotebookType">
      <xsd:simpleType>
        <xsd:restriction base="dms:Text"/>
      </xsd:simpleType>
    </xsd:element>
    <xsd:element name="FolderType" ma:index="9" nillable="true" ma:displayName="Folder Type" ma:internalName="FolderType">
      <xsd:simpleType>
        <xsd:restriction base="dms:Text"/>
      </xsd:simpleType>
    </xsd:element>
    <xsd:element name="Owner" ma:index="10" nillable="true" ma:displayName="Owner" ma:internalName="Owner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DefaultSectionNames" ma:index="11" nillable="true" ma:displayName="Default Section Names" ma:internalName="DefaultSectionNames">
      <xsd:simpleType>
        <xsd:restriction base="dms:Note">
          <xsd:maxLength value="255"/>
        </xsd:restriction>
      </xsd:simpleType>
    </xsd:element>
    <xsd:element name="Templates" ma:index="12" nillable="true" ma:displayName="Templates" ma:internalName="Templates">
      <xsd:simpleType>
        <xsd:restriction base="dms:Note">
          <xsd:maxLength value="255"/>
        </xsd:restriction>
      </xsd:simpleType>
    </xsd:element>
    <xsd:element name="CultureName" ma:index="13" nillable="true" ma:displayName="Culture Name" ma:internalName="CultureName">
      <xsd:simpleType>
        <xsd:restriction base="dms:Text"/>
      </xsd:simpleType>
    </xsd:element>
    <xsd:element name="AppVersion" ma:index="14" nillable="true" ma:displayName="App Version" ma:internalName="AppVersion">
      <xsd:simpleType>
        <xsd:restriction base="dms:Text"/>
      </xsd:simpleType>
    </xsd:element>
    <xsd:element name="Teachers" ma:index="15" nillable="true" ma:displayName="Teachers" ma:internalName="Teachers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tudents" ma:index="16" nillable="true" ma:displayName="Students" ma:internalName="Students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tudent_Groups" ma:index="17" nillable="true" ma:displayName="Student Groups" ma:internalName="Student_Groups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Invited_Teachers" ma:index="18" nillable="true" ma:displayName="Invited Teachers" ma:internalName="Invited_Teachers">
      <xsd:simpleType>
        <xsd:restriction base="dms:Note">
          <xsd:maxLength value="255"/>
        </xsd:restriction>
      </xsd:simpleType>
    </xsd:element>
    <xsd:element name="Invited_Students" ma:index="19" nillable="true" ma:displayName="Invited Students" ma:internalName="Invited_Students">
      <xsd:simpleType>
        <xsd:restriction base="dms:Note">
          <xsd:maxLength value="255"/>
        </xsd:restriction>
      </xsd:simpleType>
    </xsd:element>
    <xsd:element name="Self_Registration_Enabled" ma:index="20" nillable="true" ma:displayName="Self Registration Enabled" ma:internalName="Self_Registration_Enabled">
      <xsd:simpleType>
        <xsd:restriction base="dms:Boolean"/>
      </xsd:simpleType>
    </xsd:element>
    <xsd:element name="Has_Teacher_Only_SectionGroup" ma:index="21" nillable="true" ma:displayName="Has Teacher Only SectionGroup" ma:internalName="Has_Teacher_Only_SectionGroup">
      <xsd:simpleType>
        <xsd:restriction base="dms:Boolean"/>
      </xsd:simpleType>
    </xsd:element>
    <xsd:element name="Is_Collaboration_Space_Locked" ma:index="22" nillable="true" ma:displayName="Is Collaboration Space Locked" ma:internalName="Is_Collaboration_Space_Locked">
      <xsd:simpleType>
        <xsd:restriction base="dms:Boolean"/>
      </xsd:simpleType>
    </xsd:element>
    <xsd:element name="MediaServiceMetadata" ma:index="26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27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28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29" nillable="true" ma:displayName="Tags" ma:internalName="MediaServiceAutoTags" ma:readOnly="true">
      <xsd:simpleType>
        <xsd:restriction base="dms:Text"/>
      </xsd:simpleType>
    </xsd:element>
    <xsd:element name="MediaServiceOCR" ma:index="30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31" nillable="true" ma:displayName="Location" ma:internalName="MediaServiceLocation" ma:readOnly="true">
      <xsd:simpleType>
        <xsd:restriction base="dms:Text"/>
      </xsd:simpleType>
    </xsd:element>
    <xsd:element name="MediaServiceAutoKeyPoints" ma:index="32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33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GenerationTime" ma:index="3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3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36" nillable="true" ma:displayName="Length (seconds)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0cad474-091d-4659-ae69-da4618268329" elementFormDefault="qualified">
    <xsd:import namespace="http://schemas.microsoft.com/office/2006/documentManagement/types"/>
    <xsd:import namespace="http://schemas.microsoft.com/office/infopath/2007/PartnerControls"/>
    <xsd:element name="SharedWithUsers" ma:index="23" nillable="true" ma:displayName="Compartido con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4" nillable="true" ma:displayName="Detalles de uso compartido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25" nillable="true" ma:displayName="Hash de la sugerencia para compartir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nido"/>
        <xsd:element ref="dc:title" minOccurs="0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2E4D93A7-4D28-46EF-B7B7-BD86829471E6}">
  <ds:schemaRefs>
    <ds:schemaRef ds:uri="http://purl.org/dc/elements/1.1/"/>
    <ds:schemaRef ds:uri="http://schemas.microsoft.com/office/2006/documentManagement/types"/>
    <ds:schemaRef ds:uri="3f1a5839-0945-46c2-a4d3-322d9d7c9b3d"/>
    <ds:schemaRef ds:uri="http://purl.org/dc/dcmitype/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80cad474-091d-4659-ae69-da4618268329"/>
    <ds:schemaRef ds:uri="http://www.w3.org/XML/1998/namespace"/>
    <ds:schemaRef ds:uri="http://purl.org/dc/terms/"/>
  </ds:schemaRefs>
</ds:datastoreItem>
</file>

<file path=customXml/itemProps2.xml><?xml version="1.0" encoding="utf-8"?>
<ds:datastoreItem xmlns:ds="http://schemas.openxmlformats.org/officeDocument/2006/customXml" ds:itemID="{067FD771-64DB-4D78-B660-8314B49136EC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3f1a5839-0945-46c2-a4d3-322d9d7c9b3d"/>
    <ds:schemaRef ds:uri="80cad474-091d-4659-ae69-da4618268329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58D70C95-E4A0-4594-916B-F83B82E2D59E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585</TotalTime>
  <Words>1416</Words>
  <Application>Microsoft Office PowerPoint</Application>
  <PresentationFormat>Panoramiczny</PresentationFormat>
  <Paragraphs>423</Paragraphs>
  <Slides>15</Slides>
  <Notes>15</Notes>
  <HiddenSlides>0</HiddenSlides>
  <MMClips>0</MMClips>
  <ScaleCrop>false</ScaleCrop>
  <HeadingPairs>
    <vt:vector size="6" baseType="variant">
      <vt:variant>
        <vt:lpstr>Używane czcionki</vt:lpstr>
      </vt:variant>
      <vt:variant>
        <vt:i4>5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15</vt:i4>
      </vt:variant>
    </vt:vector>
  </HeadingPairs>
  <TitlesOfParts>
    <vt:vector size="21" baseType="lpstr">
      <vt:lpstr>Arial</vt:lpstr>
      <vt:lpstr>Arial Black</vt:lpstr>
      <vt:lpstr>Calibri</vt:lpstr>
      <vt:lpstr>Calibri Light</vt:lpstr>
      <vt:lpstr>Wingdings</vt:lpstr>
      <vt:lpstr>Tema de Office</vt:lpstr>
      <vt:lpstr>Prezentacja programu PowerPoint</vt:lpstr>
      <vt:lpstr> </vt:lpstr>
      <vt:lpstr> </vt:lpstr>
      <vt:lpstr> </vt:lpstr>
      <vt:lpstr> </vt:lpstr>
      <vt:lpstr> </vt:lpstr>
      <vt:lpstr> </vt:lpstr>
      <vt:lpstr> </vt:lpstr>
      <vt:lpstr> </vt:lpstr>
      <vt:lpstr> </vt:lpstr>
      <vt:lpstr> </vt:lpstr>
      <vt:lpstr> </vt:lpstr>
      <vt:lpstr> </vt:lpstr>
      <vt:lpstr> </vt:lpstr>
      <vt:lpstr>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Joaquin Ordieres-Mere</dc:creator>
  <cp:lastModifiedBy>Agnieszka Stachowiak</cp:lastModifiedBy>
  <cp:revision>41</cp:revision>
  <dcterms:created xsi:type="dcterms:W3CDTF">2022-05-24T20:11:28Z</dcterms:created>
  <dcterms:modified xsi:type="dcterms:W3CDTF">2022-10-04T11:22:27Z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0x01010087C39C2FE7BAF34582305479AB4894F7</vt:lpwstr>
  </property>
</Properties>
</file>