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Windows" initials="UW" lastIdx="1" clrIdx="0">
    <p:extLst>
      <p:ext uri="{19B8F6BF-5375-455C-9EA6-DF929625EA0E}">
        <p15:presenceInfo xmlns:p15="http://schemas.microsoft.com/office/powerpoint/2012/main" userId="Utent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8231F-1927-444C-92F6-D40C040DE0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62C794B-03B2-49FA-B4A2-3E7FB95330FE}">
      <dgm:prSet phldrT="[Tekst]"/>
      <dgm:spPr/>
      <dgm:t>
        <a:bodyPr/>
        <a:lstStyle/>
        <a:p>
          <a:r>
            <a:rPr lang="pl-PL" dirty="0"/>
            <a:t>I </a:t>
          </a:r>
          <a:r>
            <a:rPr lang="pl-PL" dirty="0" err="1"/>
            <a:t>semester</a:t>
          </a:r>
          <a:endParaRPr lang="pl-PL" dirty="0"/>
        </a:p>
      </dgm:t>
    </dgm:pt>
    <dgm:pt modelId="{AAF3B268-84E2-4125-9458-EFACBBE08174}" type="parTrans" cxnId="{CC704BEF-61A4-44D0-8DF0-1A1BAE5B82FE}">
      <dgm:prSet/>
      <dgm:spPr/>
      <dgm:t>
        <a:bodyPr/>
        <a:lstStyle/>
        <a:p>
          <a:endParaRPr lang="pl-PL"/>
        </a:p>
      </dgm:t>
    </dgm:pt>
    <dgm:pt modelId="{C31BDD36-D3B9-4BA0-8824-C41783E64A38}" type="sibTrans" cxnId="{CC704BEF-61A4-44D0-8DF0-1A1BAE5B82FE}">
      <dgm:prSet/>
      <dgm:spPr/>
      <dgm:t>
        <a:bodyPr/>
        <a:lstStyle/>
        <a:p>
          <a:endParaRPr lang="pl-PL"/>
        </a:p>
      </dgm:t>
    </dgm:pt>
    <dgm:pt modelId="{9574501A-3370-4D32-A291-30A8E542EF90}">
      <dgm:prSet phldrT="[Tekst]"/>
      <dgm:spPr/>
      <dgm:t>
        <a:bodyPr/>
        <a:lstStyle/>
        <a:p>
          <a:r>
            <a:rPr lang="pl-PL" dirty="0"/>
            <a:t>M</a:t>
          </a:r>
          <a:r>
            <a:rPr lang="en-US" dirty="0" err="1"/>
            <a:t>acroeconomics</a:t>
          </a:r>
          <a:endParaRPr lang="pl-PL" dirty="0"/>
        </a:p>
      </dgm:t>
    </dgm:pt>
    <dgm:pt modelId="{2B76CEB4-4986-43C9-8AC6-7A95E1D6E58C}" type="parTrans" cxnId="{A57853CC-2D16-43A8-9135-511A7E9BBEFD}">
      <dgm:prSet/>
      <dgm:spPr/>
      <dgm:t>
        <a:bodyPr/>
        <a:lstStyle/>
        <a:p>
          <a:endParaRPr lang="pl-PL"/>
        </a:p>
      </dgm:t>
    </dgm:pt>
    <dgm:pt modelId="{85F93253-28C3-41A3-BC06-EBBD7FB209A9}" type="sibTrans" cxnId="{A57853CC-2D16-43A8-9135-511A7E9BBEFD}">
      <dgm:prSet/>
      <dgm:spPr/>
      <dgm:t>
        <a:bodyPr/>
        <a:lstStyle/>
        <a:p>
          <a:endParaRPr lang="pl-PL"/>
        </a:p>
      </dgm:t>
    </dgm:pt>
    <dgm:pt modelId="{2BDC2101-B2D7-4515-9F3B-05F23D528C52}">
      <dgm:prSet phldrT="[Tekst]"/>
      <dgm:spPr/>
      <dgm:t>
        <a:bodyPr/>
        <a:lstStyle/>
        <a:p>
          <a:r>
            <a:rPr lang="pl-PL" dirty="0"/>
            <a:t>II </a:t>
          </a:r>
          <a:r>
            <a:rPr lang="pl-PL" dirty="0" err="1"/>
            <a:t>semester</a:t>
          </a:r>
          <a:endParaRPr lang="pl-PL" dirty="0"/>
        </a:p>
      </dgm:t>
    </dgm:pt>
    <dgm:pt modelId="{F8D465B2-3441-4773-BF01-D444CB679438}" type="parTrans" cxnId="{2A51FD43-9B05-46EA-816E-A63556F37201}">
      <dgm:prSet/>
      <dgm:spPr/>
      <dgm:t>
        <a:bodyPr/>
        <a:lstStyle/>
        <a:p>
          <a:endParaRPr lang="pl-PL"/>
        </a:p>
      </dgm:t>
    </dgm:pt>
    <dgm:pt modelId="{9F38E42D-D4EF-4ECE-A70C-9CBED0E06330}" type="sibTrans" cxnId="{2A51FD43-9B05-46EA-816E-A63556F37201}">
      <dgm:prSet/>
      <dgm:spPr/>
      <dgm:t>
        <a:bodyPr/>
        <a:lstStyle/>
        <a:p>
          <a:endParaRPr lang="pl-PL"/>
        </a:p>
      </dgm:t>
    </dgm:pt>
    <dgm:pt modelId="{658ABF43-66C6-4A8F-A9C3-7550B38D27B6}">
      <dgm:prSet phldrT="[Tekst]"/>
      <dgm:spPr/>
      <dgm:t>
        <a:bodyPr/>
        <a:lstStyle/>
        <a:p>
          <a:r>
            <a:rPr lang="en-US" dirty="0"/>
            <a:t>Contemporary Concepts of Management</a:t>
          </a:r>
          <a:endParaRPr lang="pl-PL" dirty="0"/>
        </a:p>
      </dgm:t>
    </dgm:pt>
    <dgm:pt modelId="{DF72F975-53D0-4EED-B448-3561F8D5D204}" type="parTrans" cxnId="{6A64B1C1-28CA-4B22-8161-367664814CA4}">
      <dgm:prSet/>
      <dgm:spPr/>
      <dgm:t>
        <a:bodyPr/>
        <a:lstStyle/>
        <a:p>
          <a:endParaRPr lang="pl-PL"/>
        </a:p>
      </dgm:t>
    </dgm:pt>
    <dgm:pt modelId="{9ADBD628-8106-461C-B0EC-4EFEAFD6FB0B}" type="sibTrans" cxnId="{6A64B1C1-28CA-4B22-8161-367664814CA4}">
      <dgm:prSet/>
      <dgm:spPr/>
      <dgm:t>
        <a:bodyPr/>
        <a:lstStyle/>
        <a:p>
          <a:endParaRPr lang="pl-PL"/>
        </a:p>
      </dgm:t>
    </dgm:pt>
    <dgm:pt modelId="{CAC79864-8A37-48A0-8A03-9C2193EDEB89}">
      <dgm:prSet phldrT="[Tekst]"/>
      <dgm:spPr/>
      <dgm:t>
        <a:bodyPr/>
        <a:lstStyle/>
        <a:p>
          <a:r>
            <a:rPr lang="pl-PL" dirty="0"/>
            <a:t>III </a:t>
          </a:r>
          <a:r>
            <a:rPr lang="pl-PL" dirty="0" err="1"/>
            <a:t>semester</a:t>
          </a:r>
          <a:endParaRPr lang="pl-PL" dirty="0"/>
        </a:p>
      </dgm:t>
    </dgm:pt>
    <dgm:pt modelId="{CCE8B531-EFBC-4095-9A5D-9A6BD71C0011}" type="parTrans" cxnId="{7E40EFDC-2053-46B1-AB35-035B0DE84327}">
      <dgm:prSet/>
      <dgm:spPr/>
      <dgm:t>
        <a:bodyPr/>
        <a:lstStyle/>
        <a:p>
          <a:endParaRPr lang="pl-PL"/>
        </a:p>
      </dgm:t>
    </dgm:pt>
    <dgm:pt modelId="{8586FFE4-ACA7-47DF-8F90-A0697B56F82A}" type="sibTrans" cxnId="{7E40EFDC-2053-46B1-AB35-035B0DE84327}">
      <dgm:prSet/>
      <dgm:spPr/>
      <dgm:t>
        <a:bodyPr/>
        <a:lstStyle/>
        <a:p>
          <a:endParaRPr lang="pl-PL"/>
        </a:p>
      </dgm:t>
    </dgm:pt>
    <dgm:pt modelId="{32F77059-6B91-4084-9BEB-C609EC5884CB}">
      <dgm:prSet phldrT="[Tekst]"/>
      <dgm:spPr/>
      <dgm:t>
        <a:bodyPr/>
        <a:lstStyle/>
        <a:p>
          <a:r>
            <a:rPr lang="en-US" dirty="0"/>
            <a:t>Innovations Management</a:t>
          </a:r>
          <a:endParaRPr lang="pl-PL" dirty="0"/>
        </a:p>
      </dgm:t>
    </dgm:pt>
    <dgm:pt modelId="{3E36B116-8E97-436B-B3D6-54F3433E7E5C}" type="parTrans" cxnId="{87C9835D-B40A-4D0D-B3B0-F363B2B9A627}">
      <dgm:prSet/>
      <dgm:spPr/>
      <dgm:t>
        <a:bodyPr/>
        <a:lstStyle/>
        <a:p>
          <a:endParaRPr lang="pl-PL"/>
        </a:p>
      </dgm:t>
    </dgm:pt>
    <dgm:pt modelId="{26BE2CDF-0A18-4014-B4D9-554C998FDF91}" type="sibTrans" cxnId="{87C9835D-B40A-4D0D-B3B0-F363B2B9A627}">
      <dgm:prSet/>
      <dgm:spPr/>
      <dgm:t>
        <a:bodyPr/>
        <a:lstStyle/>
        <a:p>
          <a:endParaRPr lang="pl-PL"/>
        </a:p>
      </dgm:t>
    </dgm:pt>
    <dgm:pt modelId="{06166D8B-ED8A-4F08-AF2B-A885819DB056}">
      <dgm:prSet phldrT="[Tekst]"/>
      <dgm:spPr/>
      <dgm:t>
        <a:bodyPr/>
        <a:lstStyle/>
        <a:p>
          <a:r>
            <a:rPr lang="en-US" dirty="0"/>
            <a:t>Statistical Methods in Scientific Research</a:t>
          </a:r>
          <a:endParaRPr lang="pl-PL" dirty="0"/>
        </a:p>
      </dgm:t>
    </dgm:pt>
    <dgm:pt modelId="{8B401F2E-A637-4CDE-8FD3-008B6B42C723}" type="parTrans" cxnId="{3E7209E7-491C-49DF-8BC5-5F988F0D2D18}">
      <dgm:prSet/>
      <dgm:spPr/>
      <dgm:t>
        <a:bodyPr/>
        <a:lstStyle/>
        <a:p>
          <a:endParaRPr lang="pl-PL"/>
        </a:p>
      </dgm:t>
    </dgm:pt>
    <dgm:pt modelId="{8550F9AB-8D2C-4D60-A27A-12405841B42B}" type="sibTrans" cxnId="{3E7209E7-491C-49DF-8BC5-5F988F0D2D18}">
      <dgm:prSet/>
      <dgm:spPr/>
      <dgm:t>
        <a:bodyPr/>
        <a:lstStyle/>
        <a:p>
          <a:endParaRPr lang="pl-PL"/>
        </a:p>
      </dgm:t>
    </dgm:pt>
    <dgm:pt modelId="{B6845267-2B14-4E47-8BE9-7A35B98C007E}">
      <dgm:prSet phldrT="[Tekst]"/>
      <dgm:spPr/>
      <dgm:t>
        <a:bodyPr/>
        <a:lstStyle/>
        <a:p>
          <a:r>
            <a:rPr lang="en-US" dirty="0"/>
            <a:t>Enterprise Management</a:t>
          </a:r>
          <a:endParaRPr lang="pl-PL" dirty="0"/>
        </a:p>
      </dgm:t>
    </dgm:pt>
    <dgm:pt modelId="{0EE0A44F-3C39-4540-9BF9-AAC7C6DE4B62}" type="parTrans" cxnId="{D7B49278-5F28-499D-9C7B-BC080A80CB1A}">
      <dgm:prSet/>
      <dgm:spPr/>
      <dgm:t>
        <a:bodyPr/>
        <a:lstStyle/>
        <a:p>
          <a:endParaRPr lang="pl-PL"/>
        </a:p>
      </dgm:t>
    </dgm:pt>
    <dgm:pt modelId="{B6BED0A7-AE86-4697-A8F7-BABAA2109AE6}" type="sibTrans" cxnId="{D7B49278-5F28-499D-9C7B-BC080A80CB1A}">
      <dgm:prSet/>
      <dgm:spPr/>
      <dgm:t>
        <a:bodyPr/>
        <a:lstStyle/>
        <a:p>
          <a:endParaRPr lang="pl-PL"/>
        </a:p>
      </dgm:t>
    </dgm:pt>
    <dgm:pt modelId="{C6A765DD-B2EC-43B2-8B88-91096D4A5900}">
      <dgm:prSet phldrT="[Tekst]"/>
      <dgm:spPr/>
      <dgm:t>
        <a:bodyPr/>
        <a:lstStyle/>
        <a:p>
          <a:r>
            <a:rPr lang="en-US" dirty="0"/>
            <a:t>Strategic Management</a:t>
          </a:r>
          <a:endParaRPr lang="pl-PL" dirty="0"/>
        </a:p>
      </dgm:t>
    </dgm:pt>
    <dgm:pt modelId="{093F2D5A-563A-4377-AC86-3D5272735EFA}" type="parTrans" cxnId="{57E3BB53-0BC6-4B03-8BD6-139B0D5687B1}">
      <dgm:prSet/>
      <dgm:spPr/>
      <dgm:t>
        <a:bodyPr/>
        <a:lstStyle/>
        <a:p>
          <a:endParaRPr lang="pl-PL"/>
        </a:p>
      </dgm:t>
    </dgm:pt>
    <dgm:pt modelId="{A36D4E20-2E93-4248-8556-44B505578BCA}" type="sibTrans" cxnId="{57E3BB53-0BC6-4B03-8BD6-139B0D5687B1}">
      <dgm:prSet/>
      <dgm:spPr/>
      <dgm:t>
        <a:bodyPr/>
        <a:lstStyle/>
        <a:p>
          <a:endParaRPr lang="pl-PL"/>
        </a:p>
      </dgm:t>
    </dgm:pt>
    <dgm:pt modelId="{4131654C-CE22-49DA-A4CF-65380C806946}">
      <dgm:prSet phldrT="[Tekst]"/>
      <dgm:spPr/>
      <dgm:t>
        <a:bodyPr/>
        <a:lstStyle/>
        <a:p>
          <a:r>
            <a:rPr lang="en-US" dirty="0"/>
            <a:t>Operational Research and Econometrics</a:t>
          </a:r>
          <a:endParaRPr lang="pl-PL" dirty="0"/>
        </a:p>
      </dgm:t>
    </dgm:pt>
    <dgm:pt modelId="{DA5AD603-F7B6-4CD8-895F-9EA4094E3DCC}" type="parTrans" cxnId="{3A961343-0F2D-45FA-9D00-B686B02C2027}">
      <dgm:prSet/>
      <dgm:spPr/>
      <dgm:t>
        <a:bodyPr/>
        <a:lstStyle/>
        <a:p>
          <a:endParaRPr lang="pl-PL"/>
        </a:p>
      </dgm:t>
    </dgm:pt>
    <dgm:pt modelId="{5B0C9ABF-0EA5-40D3-A31A-7C8B95A92DA6}" type="sibTrans" cxnId="{3A961343-0F2D-45FA-9D00-B686B02C2027}">
      <dgm:prSet/>
      <dgm:spPr/>
      <dgm:t>
        <a:bodyPr/>
        <a:lstStyle/>
        <a:p>
          <a:endParaRPr lang="pl-PL"/>
        </a:p>
      </dgm:t>
    </dgm:pt>
    <dgm:pt modelId="{063E8E12-4682-4642-AF1F-C78E658C60A5}">
      <dgm:prSet phldrT="[Tekst]"/>
      <dgm:spPr/>
      <dgm:t>
        <a:bodyPr/>
        <a:lstStyle/>
        <a:p>
          <a:r>
            <a:rPr lang="en-US" dirty="0"/>
            <a:t>Managerial Accounting</a:t>
          </a:r>
          <a:endParaRPr lang="pl-PL" dirty="0"/>
        </a:p>
      </dgm:t>
    </dgm:pt>
    <dgm:pt modelId="{926E9377-BB14-4937-8832-20D7129637FA}" type="parTrans" cxnId="{A7372F17-579E-4860-ADCE-952088C2CEAC}">
      <dgm:prSet/>
      <dgm:spPr/>
      <dgm:t>
        <a:bodyPr/>
        <a:lstStyle/>
        <a:p>
          <a:endParaRPr lang="pl-PL"/>
        </a:p>
      </dgm:t>
    </dgm:pt>
    <dgm:pt modelId="{B92AD90F-3A42-40F0-B546-F8DC30D92E37}" type="sibTrans" cxnId="{A7372F17-579E-4860-ADCE-952088C2CEAC}">
      <dgm:prSet/>
      <dgm:spPr/>
      <dgm:t>
        <a:bodyPr/>
        <a:lstStyle/>
        <a:p>
          <a:endParaRPr lang="pl-PL"/>
        </a:p>
      </dgm:t>
    </dgm:pt>
    <dgm:pt modelId="{FEADDF59-6A4E-4B24-BF75-869C9B3E6457}">
      <dgm:prSet phldrT="[Tekst]"/>
      <dgm:spPr/>
      <dgm:t>
        <a:bodyPr/>
        <a:lstStyle/>
        <a:p>
          <a:r>
            <a:rPr lang="en-US" dirty="0"/>
            <a:t>Law</a:t>
          </a:r>
          <a:endParaRPr lang="pl-PL" dirty="0"/>
        </a:p>
      </dgm:t>
    </dgm:pt>
    <dgm:pt modelId="{01E39020-4671-4567-9B13-BC04D9E7BADE}" type="parTrans" cxnId="{BD49D8E2-2520-4AC8-97EA-BF22098F2FEA}">
      <dgm:prSet/>
      <dgm:spPr/>
      <dgm:t>
        <a:bodyPr/>
        <a:lstStyle/>
        <a:p>
          <a:endParaRPr lang="pl-PL"/>
        </a:p>
      </dgm:t>
    </dgm:pt>
    <dgm:pt modelId="{CDDF34EE-3BB4-4137-9CC7-1E1A17FD7E4E}" type="sibTrans" cxnId="{BD49D8E2-2520-4AC8-97EA-BF22098F2FEA}">
      <dgm:prSet/>
      <dgm:spPr/>
      <dgm:t>
        <a:bodyPr/>
        <a:lstStyle/>
        <a:p>
          <a:endParaRPr lang="pl-PL"/>
        </a:p>
      </dgm:t>
    </dgm:pt>
    <dgm:pt modelId="{B6BF0CCA-D758-4ECC-B6A8-CC49A319E6FE}">
      <dgm:prSet phldrT="[Tekst]"/>
      <dgm:spPr/>
      <dgm:t>
        <a:bodyPr/>
        <a:lstStyle/>
        <a:p>
          <a:r>
            <a:rPr lang="en-US" dirty="0"/>
            <a:t>Designing Management Information Systems</a:t>
          </a:r>
          <a:endParaRPr lang="pl-PL" dirty="0"/>
        </a:p>
      </dgm:t>
    </dgm:pt>
    <dgm:pt modelId="{715E41DB-32D9-4989-BB0A-8FC9199DA7EE}" type="parTrans" cxnId="{F24B5F70-1100-42A3-87BD-52A8BC244023}">
      <dgm:prSet/>
      <dgm:spPr/>
      <dgm:t>
        <a:bodyPr/>
        <a:lstStyle/>
        <a:p>
          <a:endParaRPr lang="pl-PL"/>
        </a:p>
      </dgm:t>
    </dgm:pt>
    <dgm:pt modelId="{EBE778AC-F8E9-4A76-A2E1-195F3F075F1B}" type="sibTrans" cxnId="{F24B5F70-1100-42A3-87BD-52A8BC244023}">
      <dgm:prSet/>
      <dgm:spPr/>
      <dgm:t>
        <a:bodyPr/>
        <a:lstStyle/>
        <a:p>
          <a:endParaRPr lang="pl-PL"/>
        </a:p>
      </dgm:t>
    </dgm:pt>
    <dgm:pt modelId="{DB2E4B8A-B776-4392-8A23-ED9040703076}">
      <dgm:prSet phldrT="[Tekst]"/>
      <dgm:spPr/>
      <dgm:t>
        <a:bodyPr/>
        <a:lstStyle/>
        <a:p>
          <a:r>
            <a:rPr lang="en-US" dirty="0"/>
            <a:t>Business Planning / Designing and</a:t>
          </a:r>
          <a:br>
            <a:rPr lang="en-US" dirty="0"/>
          </a:br>
          <a:r>
            <a:rPr lang="en-US" dirty="0"/>
            <a:t>Assessment of Investment Projects</a:t>
          </a:r>
          <a:endParaRPr lang="pl-PL" dirty="0"/>
        </a:p>
      </dgm:t>
    </dgm:pt>
    <dgm:pt modelId="{FE6BDF02-94F6-416C-83EA-09DC774CBF43}" type="parTrans" cxnId="{3D793B47-5551-4292-9EA5-26F3C496E59E}">
      <dgm:prSet/>
      <dgm:spPr/>
      <dgm:t>
        <a:bodyPr/>
        <a:lstStyle/>
        <a:p>
          <a:endParaRPr lang="pl-PL"/>
        </a:p>
      </dgm:t>
    </dgm:pt>
    <dgm:pt modelId="{77BB71B8-5F33-4D95-8F1C-558F105705A3}" type="sibTrans" cxnId="{3D793B47-5551-4292-9EA5-26F3C496E59E}">
      <dgm:prSet/>
      <dgm:spPr/>
      <dgm:t>
        <a:bodyPr/>
        <a:lstStyle/>
        <a:p>
          <a:endParaRPr lang="pl-PL"/>
        </a:p>
      </dgm:t>
    </dgm:pt>
    <dgm:pt modelId="{93404B76-6608-4763-A198-6812E963FF7D}">
      <dgm:prSet phldrT="[Tekst]"/>
      <dgm:spPr/>
      <dgm:t>
        <a:bodyPr/>
        <a:lstStyle/>
        <a:p>
          <a:r>
            <a:rPr lang="en-US"/>
            <a:t>A </a:t>
          </a:r>
          <a:r>
            <a:rPr lang="en-US" dirty="0"/>
            <a:t>Short Course in Occupational Safety</a:t>
          </a:r>
          <a:endParaRPr lang="pl-PL" dirty="0"/>
        </a:p>
      </dgm:t>
    </dgm:pt>
    <dgm:pt modelId="{D00ADC96-5058-4215-9BF2-04799BB52764}" type="parTrans" cxnId="{0FD17B36-4FF8-4B71-A109-E7661FEA93D4}">
      <dgm:prSet/>
      <dgm:spPr/>
      <dgm:t>
        <a:bodyPr/>
        <a:lstStyle/>
        <a:p>
          <a:endParaRPr lang="pl-PL"/>
        </a:p>
      </dgm:t>
    </dgm:pt>
    <dgm:pt modelId="{84292C41-E29F-4F75-B3F9-02141BEBFB2C}" type="sibTrans" cxnId="{0FD17B36-4FF8-4B71-A109-E7661FEA93D4}">
      <dgm:prSet/>
      <dgm:spPr/>
      <dgm:t>
        <a:bodyPr/>
        <a:lstStyle/>
        <a:p>
          <a:endParaRPr lang="pl-PL"/>
        </a:p>
      </dgm:t>
    </dgm:pt>
    <dgm:pt modelId="{271447BA-11EA-462A-B10E-EFF462604D62}">
      <dgm:prSet phldrT="[Tekst]"/>
      <dgm:spPr/>
      <dgm:t>
        <a:bodyPr/>
        <a:lstStyle/>
        <a:p>
          <a:r>
            <a:rPr lang="en-US" dirty="0"/>
            <a:t>Process Management</a:t>
          </a:r>
          <a:endParaRPr lang="pl-PL" dirty="0"/>
        </a:p>
      </dgm:t>
    </dgm:pt>
    <dgm:pt modelId="{41021B28-7D78-4D44-AF47-5D937DC2C3CE}" type="parTrans" cxnId="{335D9473-A3CC-4752-B0ED-5E1216941E83}">
      <dgm:prSet/>
      <dgm:spPr/>
      <dgm:t>
        <a:bodyPr/>
        <a:lstStyle/>
        <a:p>
          <a:endParaRPr lang="pl-PL"/>
        </a:p>
      </dgm:t>
    </dgm:pt>
    <dgm:pt modelId="{150F0A43-3909-46B1-8A33-12A577D49A91}" type="sibTrans" cxnId="{335D9473-A3CC-4752-B0ED-5E1216941E83}">
      <dgm:prSet/>
      <dgm:spPr/>
      <dgm:t>
        <a:bodyPr/>
        <a:lstStyle/>
        <a:p>
          <a:endParaRPr lang="pl-PL"/>
        </a:p>
      </dgm:t>
    </dgm:pt>
    <dgm:pt modelId="{8C47083D-54C2-4167-828E-8A196955CB95}">
      <dgm:prSet phldrT="[Tekst]"/>
      <dgm:spPr/>
      <dgm:t>
        <a:bodyPr/>
        <a:lstStyle/>
        <a:p>
          <a:r>
            <a:rPr lang="en-US" dirty="0"/>
            <a:t>E-business</a:t>
          </a:r>
          <a:endParaRPr lang="pl-PL" dirty="0"/>
        </a:p>
      </dgm:t>
    </dgm:pt>
    <dgm:pt modelId="{A3804A7E-0CE2-4B5D-A5B3-4E22F06157E4}" type="parTrans" cxnId="{FCDC1D19-3A53-4EC0-B161-FBDC5B732F00}">
      <dgm:prSet/>
      <dgm:spPr/>
      <dgm:t>
        <a:bodyPr/>
        <a:lstStyle/>
        <a:p>
          <a:endParaRPr lang="pl-PL"/>
        </a:p>
      </dgm:t>
    </dgm:pt>
    <dgm:pt modelId="{35C1196C-FC09-4655-94B8-3883F596970E}" type="sibTrans" cxnId="{FCDC1D19-3A53-4EC0-B161-FBDC5B732F00}">
      <dgm:prSet/>
      <dgm:spPr/>
      <dgm:t>
        <a:bodyPr/>
        <a:lstStyle/>
        <a:p>
          <a:endParaRPr lang="pl-PL"/>
        </a:p>
      </dgm:t>
    </dgm:pt>
    <dgm:pt modelId="{97ED9ADE-89A3-4143-9A30-6301C90226F8}">
      <dgm:prSet phldrT="[Tekst]"/>
      <dgm:spPr/>
      <dgm:t>
        <a:bodyPr/>
        <a:lstStyle/>
        <a:p>
          <a:r>
            <a:rPr lang="en-US" dirty="0"/>
            <a:t>Marketing</a:t>
          </a:r>
          <a:endParaRPr lang="pl-PL" dirty="0"/>
        </a:p>
      </dgm:t>
    </dgm:pt>
    <dgm:pt modelId="{58329E63-27A3-4EAC-B676-8F671386B102}" type="parTrans" cxnId="{F84CF11B-ECF7-46C0-87B4-114B64AE6A2A}">
      <dgm:prSet/>
      <dgm:spPr/>
      <dgm:t>
        <a:bodyPr/>
        <a:lstStyle/>
        <a:p>
          <a:endParaRPr lang="pl-PL"/>
        </a:p>
      </dgm:t>
    </dgm:pt>
    <dgm:pt modelId="{987F413A-A72B-4BFF-999B-D4BE191E65A8}" type="sibTrans" cxnId="{F84CF11B-ECF7-46C0-87B4-114B64AE6A2A}">
      <dgm:prSet/>
      <dgm:spPr/>
      <dgm:t>
        <a:bodyPr/>
        <a:lstStyle/>
        <a:p>
          <a:endParaRPr lang="pl-PL"/>
        </a:p>
      </dgm:t>
    </dgm:pt>
    <dgm:pt modelId="{25F6EC40-DAE8-4669-A743-F84AF06FBFE9}">
      <dgm:prSet phldrT="[Tekst]"/>
      <dgm:spPr/>
      <dgm:t>
        <a:bodyPr/>
        <a:lstStyle/>
        <a:p>
          <a:r>
            <a:rPr lang="en-US" dirty="0"/>
            <a:t>Psychology of Management</a:t>
          </a:r>
          <a:endParaRPr lang="pl-PL" dirty="0"/>
        </a:p>
      </dgm:t>
    </dgm:pt>
    <dgm:pt modelId="{DAE71B65-30EE-49FA-80FA-12A8378D21CC}" type="parTrans" cxnId="{E579FD50-A1EC-4D75-8A77-12C4AA230658}">
      <dgm:prSet/>
      <dgm:spPr/>
      <dgm:t>
        <a:bodyPr/>
        <a:lstStyle/>
        <a:p>
          <a:endParaRPr lang="pl-PL"/>
        </a:p>
      </dgm:t>
    </dgm:pt>
    <dgm:pt modelId="{FDB6BECA-E613-44D1-A35C-CFF2FDEE3F1C}" type="sibTrans" cxnId="{E579FD50-A1EC-4D75-8A77-12C4AA230658}">
      <dgm:prSet/>
      <dgm:spPr/>
      <dgm:t>
        <a:bodyPr/>
        <a:lstStyle/>
        <a:p>
          <a:endParaRPr lang="pl-PL"/>
        </a:p>
      </dgm:t>
    </dgm:pt>
    <dgm:pt modelId="{372A6AD7-4B4F-4A25-B2DF-9FA4FDCA3C5B}">
      <dgm:prSet phldrT="[Tekst]"/>
      <dgm:spPr/>
      <dgm:t>
        <a:bodyPr/>
        <a:lstStyle/>
        <a:p>
          <a:r>
            <a:rPr lang="en-US" dirty="0"/>
            <a:t>Ethics of Management</a:t>
          </a:r>
          <a:endParaRPr lang="pl-PL" dirty="0"/>
        </a:p>
      </dgm:t>
    </dgm:pt>
    <dgm:pt modelId="{D80646B5-7700-4347-85E3-3E414D1E583C}" type="parTrans" cxnId="{243A5219-5673-40D8-A1CC-B4ED82F7F924}">
      <dgm:prSet/>
      <dgm:spPr/>
      <dgm:t>
        <a:bodyPr/>
        <a:lstStyle/>
        <a:p>
          <a:endParaRPr lang="pl-PL"/>
        </a:p>
      </dgm:t>
    </dgm:pt>
    <dgm:pt modelId="{B84D1D6A-184E-482A-9E19-0C5AF9659628}" type="sibTrans" cxnId="{243A5219-5673-40D8-A1CC-B4ED82F7F924}">
      <dgm:prSet/>
      <dgm:spPr/>
      <dgm:t>
        <a:bodyPr/>
        <a:lstStyle/>
        <a:p>
          <a:endParaRPr lang="pl-PL"/>
        </a:p>
      </dgm:t>
    </dgm:pt>
    <dgm:pt modelId="{ED3823F6-93F7-46BD-8FD4-75FB4D82431E}">
      <dgm:prSet phldrT="[Tekst]"/>
      <dgm:spPr/>
      <dgm:t>
        <a:bodyPr/>
        <a:lstStyle/>
        <a:p>
          <a:r>
            <a:rPr lang="en-US" dirty="0"/>
            <a:t>Physical Exercises</a:t>
          </a:r>
          <a:endParaRPr lang="pl-PL" dirty="0"/>
        </a:p>
      </dgm:t>
    </dgm:pt>
    <dgm:pt modelId="{F72EF231-5DD1-4788-9656-AEE8A464ED86}" type="parTrans" cxnId="{81E7E2CD-C067-4021-BBBF-915D9073A1C8}">
      <dgm:prSet/>
      <dgm:spPr/>
      <dgm:t>
        <a:bodyPr/>
        <a:lstStyle/>
        <a:p>
          <a:endParaRPr lang="pl-PL"/>
        </a:p>
      </dgm:t>
    </dgm:pt>
    <dgm:pt modelId="{10EFC0B4-C7DF-47B7-99C7-610702B81BA9}" type="sibTrans" cxnId="{81E7E2CD-C067-4021-BBBF-915D9073A1C8}">
      <dgm:prSet/>
      <dgm:spPr/>
      <dgm:t>
        <a:bodyPr/>
        <a:lstStyle/>
        <a:p>
          <a:endParaRPr lang="pl-PL"/>
        </a:p>
      </dgm:t>
    </dgm:pt>
    <dgm:pt modelId="{7ABA95CE-DB55-4811-BAAD-F00ED9D5D875}">
      <dgm:prSet phldrT="[Tekst]"/>
      <dgm:spPr/>
      <dgm:t>
        <a:bodyPr/>
        <a:lstStyle/>
        <a:p>
          <a:r>
            <a:rPr lang="en-US" dirty="0"/>
            <a:t>Production Management in Industry 4.0</a:t>
          </a:r>
          <a:endParaRPr lang="pl-PL" dirty="0"/>
        </a:p>
      </dgm:t>
    </dgm:pt>
    <dgm:pt modelId="{D5A97A69-A1A4-47E8-822E-93C4DD9A2C56}" type="parTrans" cxnId="{69484E5E-DEA0-45C7-8CF5-C515FA8B9053}">
      <dgm:prSet/>
      <dgm:spPr/>
      <dgm:t>
        <a:bodyPr/>
        <a:lstStyle/>
        <a:p>
          <a:endParaRPr lang="pl-PL"/>
        </a:p>
      </dgm:t>
    </dgm:pt>
    <dgm:pt modelId="{3787AB91-0A1A-472E-9535-6F93E571605C}" type="sibTrans" cxnId="{69484E5E-DEA0-45C7-8CF5-C515FA8B9053}">
      <dgm:prSet/>
      <dgm:spPr/>
      <dgm:t>
        <a:bodyPr/>
        <a:lstStyle/>
        <a:p>
          <a:endParaRPr lang="pl-PL"/>
        </a:p>
      </dgm:t>
    </dgm:pt>
    <dgm:pt modelId="{42F5F628-3E09-401B-B376-E0E0CD939A99}">
      <dgm:prSet phldrT="[Tekst]"/>
      <dgm:spPr/>
      <dgm:t>
        <a:bodyPr/>
        <a:lstStyle/>
        <a:p>
          <a:r>
            <a:rPr lang="en-US" dirty="0"/>
            <a:t>Management of Information Systems in</a:t>
          </a:r>
          <a:br>
            <a:rPr lang="en-US" dirty="0"/>
          </a:br>
          <a:r>
            <a:rPr lang="en-US" dirty="0"/>
            <a:t>Industry 4.0</a:t>
          </a:r>
          <a:endParaRPr lang="pl-PL" dirty="0"/>
        </a:p>
      </dgm:t>
    </dgm:pt>
    <dgm:pt modelId="{21A06374-C672-4AF6-9EDD-4C52F8481A4C}" type="parTrans" cxnId="{4B2DFA5C-F85E-4100-BB2E-7D01F1B4D35D}">
      <dgm:prSet/>
      <dgm:spPr/>
      <dgm:t>
        <a:bodyPr/>
        <a:lstStyle/>
        <a:p>
          <a:endParaRPr lang="pl-PL"/>
        </a:p>
      </dgm:t>
    </dgm:pt>
    <dgm:pt modelId="{740556F6-1745-4669-A93B-F671A0BFAFA9}" type="sibTrans" cxnId="{4B2DFA5C-F85E-4100-BB2E-7D01F1B4D35D}">
      <dgm:prSet/>
      <dgm:spPr/>
      <dgm:t>
        <a:bodyPr/>
        <a:lstStyle/>
        <a:p>
          <a:endParaRPr lang="pl-PL"/>
        </a:p>
      </dgm:t>
    </dgm:pt>
    <dgm:pt modelId="{F9DD8A86-3936-46CB-8F28-42A261BE7749}">
      <dgm:prSet phldrT="[Tekst]"/>
      <dgm:spPr/>
      <dgm:t>
        <a:bodyPr/>
        <a:lstStyle/>
        <a:p>
          <a:r>
            <a:rPr lang="en-US" dirty="0"/>
            <a:t>Human Capital Management in Industry 4.0</a:t>
          </a:r>
          <a:endParaRPr lang="pl-PL" dirty="0"/>
        </a:p>
      </dgm:t>
    </dgm:pt>
    <dgm:pt modelId="{7D57B266-7A29-45D1-BE2E-A7261CC14926}" type="parTrans" cxnId="{6F169BC4-6398-42A4-A01F-8F4DC8E1F349}">
      <dgm:prSet/>
      <dgm:spPr/>
      <dgm:t>
        <a:bodyPr/>
        <a:lstStyle/>
        <a:p>
          <a:endParaRPr lang="pl-PL"/>
        </a:p>
      </dgm:t>
    </dgm:pt>
    <dgm:pt modelId="{310599BC-8D2C-403F-A774-DD7A43BD2684}" type="sibTrans" cxnId="{6F169BC4-6398-42A4-A01F-8F4DC8E1F349}">
      <dgm:prSet/>
      <dgm:spPr/>
      <dgm:t>
        <a:bodyPr/>
        <a:lstStyle/>
        <a:p>
          <a:endParaRPr lang="pl-PL"/>
        </a:p>
      </dgm:t>
    </dgm:pt>
    <dgm:pt modelId="{CEED1DD1-2AD2-419F-9253-CBFFF430FFBF}">
      <dgm:prSet phldrT="[Tekst]"/>
      <dgm:spPr/>
      <dgm:t>
        <a:bodyPr/>
        <a:lstStyle/>
        <a:p>
          <a:r>
            <a:rPr lang="en-US" dirty="0"/>
            <a:t>Supportive Processes Management</a:t>
          </a:r>
          <a:br>
            <a:rPr lang="en-US" dirty="0"/>
          </a:br>
          <a:r>
            <a:rPr lang="en-US" dirty="0"/>
            <a:t>in Industry 4.0</a:t>
          </a:r>
          <a:endParaRPr lang="pl-PL" dirty="0"/>
        </a:p>
      </dgm:t>
    </dgm:pt>
    <dgm:pt modelId="{99E16ABD-5FEE-4318-86DB-D0E05C514B94}" type="parTrans" cxnId="{EBE86B5B-7ED6-4BC0-BC7A-4395FA19FFE4}">
      <dgm:prSet/>
      <dgm:spPr/>
      <dgm:t>
        <a:bodyPr/>
        <a:lstStyle/>
        <a:p>
          <a:endParaRPr lang="pl-PL"/>
        </a:p>
      </dgm:t>
    </dgm:pt>
    <dgm:pt modelId="{303997B9-8E5F-48FF-96C4-0A38BCFE69AF}" type="sibTrans" cxnId="{EBE86B5B-7ED6-4BC0-BC7A-4395FA19FFE4}">
      <dgm:prSet/>
      <dgm:spPr/>
      <dgm:t>
        <a:bodyPr/>
        <a:lstStyle/>
        <a:p>
          <a:endParaRPr lang="pl-PL"/>
        </a:p>
      </dgm:t>
    </dgm:pt>
    <dgm:pt modelId="{63781BB5-4E1D-4146-B499-5E209720BAFC}">
      <dgm:prSet phldrT="[Tekst]"/>
      <dgm:spPr/>
      <dgm:t>
        <a:bodyPr/>
        <a:lstStyle/>
        <a:p>
          <a:r>
            <a:rPr lang="en-US" dirty="0"/>
            <a:t>Foreign Language</a:t>
          </a:r>
          <a:endParaRPr lang="pl-PL" dirty="0"/>
        </a:p>
      </dgm:t>
    </dgm:pt>
    <dgm:pt modelId="{71634B29-2C16-4EED-A5B9-50385A4DF435}" type="parTrans" cxnId="{875CCBEF-4E1D-47FA-A867-7E9DD7256A25}">
      <dgm:prSet/>
      <dgm:spPr/>
      <dgm:t>
        <a:bodyPr/>
        <a:lstStyle/>
        <a:p>
          <a:endParaRPr lang="pl-PL"/>
        </a:p>
      </dgm:t>
    </dgm:pt>
    <dgm:pt modelId="{AC07E2F9-FF4B-4724-9143-957EAB75D7C2}" type="sibTrans" cxnId="{875CCBEF-4E1D-47FA-A867-7E9DD7256A25}">
      <dgm:prSet/>
      <dgm:spPr/>
      <dgm:t>
        <a:bodyPr/>
        <a:lstStyle/>
        <a:p>
          <a:endParaRPr lang="pl-PL"/>
        </a:p>
      </dgm:t>
    </dgm:pt>
    <dgm:pt modelId="{320F3D60-2D23-4EA4-AF90-B444AC230B97}">
      <dgm:prSet phldrT="[Tekst]"/>
      <dgm:spPr/>
      <dgm:t>
        <a:bodyPr/>
        <a:lstStyle/>
        <a:p>
          <a:r>
            <a:rPr lang="en-US" dirty="0"/>
            <a:t>Business Models/ Risk Management in Agile</a:t>
          </a:r>
          <a:br>
            <a:rPr lang="en-US" dirty="0"/>
          </a:br>
          <a:r>
            <a:rPr lang="en-US" dirty="0"/>
            <a:t>Enterprise</a:t>
          </a:r>
          <a:endParaRPr lang="pl-PL" dirty="0"/>
        </a:p>
      </dgm:t>
    </dgm:pt>
    <dgm:pt modelId="{BE4B9F07-1C0D-4215-9A92-02CD03A69E61}" type="parTrans" cxnId="{265DD34D-CD86-4B8B-BEB7-442DBB4052D6}">
      <dgm:prSet/>
      <dgm:spPr/>
      <dgm:t>
        <a:bodyPr/>
        <a:lstStyle/>
        <a:p>
          <a:endParaRPr lang="pl-PL"/>
        </a:p>
      </dgm:t>
    </dgm:pt>
    <dgm:pt modelId="{16CC3EA9-20D0-4175-BCCA-D5F1AAFBEE2C}" type="sibTrans" cxnId="{265DD34D-CD86-4B8B-BEB7-442DBB4052D6}">
      <dgm:prSet/>
      <dgm:spPr/>
      <dgm:t>
        <a:bodyPr/>
        <a:lstStyle/>
        <a:p>
          <a:endParaRPr lang="pl-PL"/>
        </a:p>
      </dgm:t>
    </dgm:pt>
    <dgm:pt modelId="{704C0C15-8730-482B-B445-E2DEEA5DF449}">
      <dgm:prSet phldrT="[Tekst]"/>
      <dgm:spPr/>
      <dgm:t>
        <a:bodyPr/>
        <a:lstStyle/>
        <a:p>
          <a:r>
            <a:rPr lang="en-US" dirty="0"/>
            <a:t>Managing International and Network</a:t>
          </a:r>
          <a:r>
            <a:rPr lang="pl-PL" dirty="0"/>
            <a:t> </a:t>
          </a:r>
          <a:r>
            <a:rPr lang="en-US" dirty="0"/>
            <a:t>Corporations</a:t>
          </a:r>
          <a:endParaRPr lang="pl-PL" dirty="0"/>
        </a:p>
      </dgm:t>
    </dgm:pt>
    <dgm:pt modelId="{E82DBD60-0E57-4754-BF99-292F1EF888CC}" type="parTrans" cxnId="{BD126EC7-A581-44BD-84D8-81456884A522}">
      <dgm:prSet/>
      <dgm:spPr/>
      <dgm:t>
        <a:bodyPr/>
        <a:lstStyle/>
        <a:p>
          <a:endParaRPr lang="pl-PL"/>
        </a:p>
      </dgm:t>
    </dgm:pt>
    <dgm:pt modelId="{2177DF3C-5FCC-47A0-9482-8D20830D9118}" type="sibTrans" cxnId="{BD126EC7-A581-44BD-84D8-81456884A522}">
      <dgm:prSet/>
      <dgm:spPr/>
      <dgm:t>
        <a:bodyPr/>
        <a:lstStyle/>
        <a:p>
          <a:endParaRPr lang="pl-PL"/>
        </a:p>
      </dgm:t>
    </dgm:pt>
    <dgm:pt modelId="{947D65AA-1F7A-4DF9-B158-76CBFFD15DC6}">
      <dgm:prSet phldrT="[Tekst]"/>
      <dgm:spPr/>
      <dgm:t>
        <a:bodyPr/>
        <a:lstStyle/>
        <a:p>
          <a:r>
            <a:rPr lang="en-US" dirty="0"/>
            <a:t>International Marketing</a:t>
          </a:r>
          <a:endParaRPr lang="pl-PL" dirty="0"/>
        </a:p>
      </dgm:t>
    </dgm:pt>
    <dgm:pt modelId="{C0B029C8-AD46-446F-BA83-097416DAC8B0}" type="parTrans" cxnId="{9D210735-E460-4E53-A602-3652D9868F96}">
      <dgm:prSet/>
      <dgm:spPr/>
      <dgm:t>
        <a:bodyPr/>
        <a:lstStyle/>
        <a:p>
          <a:endParaRPr lang="pl-PL"/>
        </a:p>
      </dgm:t>
    </dgm:pt>
    <dgm:pt modelId="{B0880F23-224C-4D41-90E3-42807FD9A662}" type="sibTrans" cxnId="{9D210735-E460-4E53-A602-3652D9868F96}">
      <dgm:prSet/>
      <dgm:spPr/>
      <dgm:t>
        <a:bodyPr/>
        <a:lstStyle/>
        <a:p>
          <a:endParaRPr lang="pl-PL"/>
        </a:p>
      </dgm:t>
    </dgm:pt>
    <dgm:pt modelId="{17F2DA05-C570-4682-AB95-86D0B31E31BE}">
      <dgm:prSet phldrT="[Tekst]"/>
      <dgm:spPr/>
      <dgm:t>
        <a:bodyPr/>
        <a:lstStyle/>
        <a:p>
          <a:r>
            <a:rPr lang="en-US" dirty="0"/>
            <a:t>Entrepreneurship in Contemporary Economy</a:t>
          </a:r>
          <a:endParaRPr lang="pl-PL" dirty="0"/>
        </a:p>
      </dgm:t>
    </dgm:pt>
    <dgm:pt modelId="{E95351E3-3AAB-4A38-A440-809C22E73793}" type="parTrans" cxnId="{CA05BC4A-8F2D-4962-9A15-8EA72EFE7F5C}">
      <dgm:prSet/>
      <dgm:spPr/>
      <dgm:t>
        <a:bodyPr/>
        <a:lstStyle/>
        <a:p>
          <a:endParaRPr lang="pl-PL"/>
        </a:p>
      </dgm:t>
    </dgm:pt>
    <dgm:pt modelId="{474099E6-9ED8-461E-9BE0-E5996D8BBC20}" type="sibTrans" cxnId="{CA05BC4A-8F2D-4962-9A15-8EA72EFE7F5C}">
      <dgm:prSet/>
      <dgm:spPr/>
      <dgm:t>
        <a:bodyPr/>
        <a:lstStyle/>
        <a:p>
          <a:endParaRPr lang="pl-PL"/>
        </a:p>
      </dgm:t>
    </dgm:pt>
    <dgm:pt modelId="{D3F87255-A936-4D62-B47D-885B6AD679E1}">
      <dgm:prSet phldrT="[Tekst]"/>
      <dgm:spPr/>
      <dgm:t>
        <a:bodyPr/>
        <a:lstStyle/>
        <a:p>
          <a:r>
            <a:rPr lang="en-US" dirty="0"/>
            <a:t>Technological Entrepreneurship</a:t>
          </a:r>
          <a:endParaRPr lang="pl-PL" dirty="0"/>
        </a:p>
      </dgm:t>
    </dgm:pt>
    <dgm:pt modelId="{170D3317-D358-472A-9936-F34935B17EC1}" type="parTrans" cxnId="{DD986F50-E6CC-43C3-9A78-A106165AD65B}">
      <dgm:prSet/>
      <dgm:spPr/>
      <dgm:t>
        <a:bodyPr/>
        <a:lstStyle/>
        <a:p>
          <a:endParaRPr lang="pl-PL"/>
        </a:p>
      </dgm:t>
    </dgm:pt>
    <dgm:pt modelId="{0CBFBB02-29F1-4042-85F0-D15B0152E078}" type="sibTrans" cxnId="{DD986F50-E6CC-43C3-9A78-A106165AD65B}">
      <dgm:prSet/>
      <dgm:spPr/>
      <dgm:t>
        <a:bodyPr/>
        <a:lstStyle/>
        <a:p>
          <a:endParaRPr lang="pl-PL"/>
        </a:p>
      </dgm:t>
    </dgm:pt>
    <dgm:pt modelId="{F0C1D5FA-74E7-4A7E-A20E-2E166AD64736}">
      <dgm:prSet phldrT="[Tekst]"/>
      <dgm:spPr/>
      <dgm:t>
        <a:bodyPr/>
        <a:lstStyle/>
        <a:p>
          <a:r>
            <a:rPr lang="en-US" dirty="0"/>
            <a:t>Customer Relationship Management</a:t>
          </a:r>
          <a:endParaRPr lang="pl-PL" dirty="0"/>
        </a:p>
      </dgm:t>
    </dgm:pt>
    <dgm:pt modelId="{E7DFB671-20F4-40C6-8937-68AC5A97D462}" type="parTrans" cxnId="{DC0DEFFC-1DC1-4882-B17B-2785FEA681C0}">
      <dgm:prSet/>
      <dgm:spPr/>
      <dgm:t>
        <a:bodyPr/>
        <a:lstStyle/>
        <a:p>
          <a:endParaRPr lang="pl-PL"/>
        </a:p>
      </dgm:t>
    </dgm:pt>
    <dgm:pt modelId="{06AF1084-FC41-46D7-A7A9-D1EAC396A8BF}" type="sibTrans" cxnId="{DC0DEFFC-1DC1-4882-B17B-2785FEA681C0}">
      <dgm:prSet/>
      <dgm:spPr/>
      <dgm:t>
        <a:bodyPr/>
        <a:lstStyle/>
        <a:p>
          <a:endParaRPr lang="pl-PL"/>
        </a:p>
      </dgm:t>
    </dgm:pt>
    <dgm:pt modelId="{3C0F3F40-7629-498B-A413-7D8EF6CB8D83}">
      <dgm:prSet phldrT="[Tekst]"/>
      <dgm:spPr/>
      <dgm:t>
        <a:bodyPr/>
        <a:lstStyle/>
        <a:p>
          <a:r>
            <a:rPr lang="en-US" dirty="0"/>
            <a:t>Contemporary Concepts and Methods of</a:t>
          </a:r>
          <a:br>
            <a:rPr lang="en-US" dirty="0"/>
          </a:br>
          <a:r>
            <a:rPr lang="en-US" dirty="0"/>
            <a:t>Quality Management</a:t>
          </a:r>
          <a:endParaRPr lang="pl-PL" dirty="0"/>
        </a:p>
      </dgm:t>
    </dgm:pt>
    <dgm:pt modelId="{32E50496-71D4-40AC-A11F-8F724A729C05}" type="parTrans" cxnId="{796FAADC-245A-4ED5-8697-0DB7511D7B36}">
      <dgm:prSet/>
      <dgm:spPr/>
      <dgm:t>
        <a:bodyPr/>
        <a:lstStyle/>
        <a:p>
          <a:endParaRPr lang="pl-PL"/>
        </a:p>
      </dgm:t>
    </dgm:pt>
    <dgm:pt modelId="{3A83785C-F217-4C7D-9B72-CD0254680601}" type="sibTrans" cxnId="{796FAADC-245A-4ED5-8697-0DB7511D7B36}">
      <dgm:prSet/>
      <dgm:spPr/>
      <dgm:t>
        <a:bodyPr/>
        <a:lstStyle/>
        <a:p>
          <a:endParaRPr lang="pl-PL"/>
        </a:p>
      </dgm:t>
    </dgm:pt>
    <dgm:pt modelId="{EFDE51A1-FFFA-4A5F-AB0B-7441CDF220F1}">
      <dgm:prSet phldrT="[Tekst]"/>
      <dgm:spPr/>
      <dgm:t>
        <a:bodyPr/>
        <a:lstStyle/>
        <a:p>
          <a:r>
            <a:rPr lang="en-US" dirty="0"/>
            <a:t>Internet technologies and services /</a:t>
          </a:r>
          <a:br>
            <a:rPr lang="en-US" dirty="0"/>
          </a:br>
          <a:r>
            <a:rPr lang="en-US" dirty="0"/>
            <a:t>Economic insurance</a:t>
          </a:r>
          <a:endParaRPr lang="pl-PL" dirty="0"/>
        </a:p>
      </dgm:t>
    </dgm:pt>
    <dgm:pt modelId="{4936D665-0DC9-462E-A736-B492CA255A4F}" type="parTrans" cxnId="{81A142F0-2EE6-4283-8EBD-D8E628C0241A}">
      <dgm:prSet/>
      <dgm:spPr/>
      <dgm:t>
        <a:bodyPr/>
        <a:lstStyle/>
        <a:p>
          <a:endParaRPr lang="pl-PL"/>
        </a:p>
      </dgm:t>
    </dgm:pt>
    <dgm:pt modelId="{FE0E586D-67C5-4C2A-9B55-6B50120EF598}" type="sibTrans" cxnId="{81A142F0-2EE6-4283-8EBD-D8E628C0241A}">
      <dgm:prSet/>
      <dgm:spPr/>
      <dgm:t>
        <a:bodyPr/>
        <a:lstStyle/>
        <a:p>
          <a:endParaRPr lang="pl-PL"/>
        </a:p>
      </dgm:t>
    </dgm:pt>
    <dgm:pt modelId="{A6CE868C-AF52-4419-A47C-2EE4FD902467}">
      <dgm:prSet phldrT="[Tekst]"/>
      <dgm:spPr/>
      <dgm:t>
        <a:bodyPr/>
        <a:lstStyle/>
        <a:p>
          <a:r>
            <a:rPr lang="en-US" dirty="0"/>
            <a:t>Gamification / Operational and Financial Risk</a:t>
          </a:r>
          <a:r>
            <a:rPr lang="pl-PL" dirty="0"/>
            <a:t> </a:t>
          </a:r>
          <a:r>
            <a:rPr lang="en-US" dirty="0"/>
            <a:t>Management</a:t>
          </a:r>
          <a:endParaRPr lang="pl-PL" dirty="0"/>
        </a:p>
      </dgm:t>
    </dgm:pt>
    <dgm:pt modelId="{D6FB1933-B157-49D3-BBC6-968D7CFE7D01}" type="parTrans" cxnId="{1A617CF3-B06D-4EBE-B4B4-56D2DD48C303}">
      <dgm:prSet/>
      <dgm:spPr/>
      <dgm:t>
        <a:bodyPr/>
        <a:lstStyle/>
        <a:p>
          <a:endParaRPr lang="pl-PL"/>
        </a:p>
      </dgm:t>
    </dgm:pt>
    <dgm:pt modelId="{53F383D9-3C4F-4352-A1EA-785A368C27F7}" type="sibTrans" cxnId="{1A617CF3-B06D-4EBE-B4B4-56D2DD48C303}">
      <dgm:prSet/>
      <dgm:spPr/>
      <dgm:t>
        <a:bodyPr/>
        <a:lstStyle/>
        <a:p>
          <a:endParaRPr lang="pl-PL"/>
        </a:p>
      </dgm:t>
    </dgm:pt>
    <dgm:pt modelId="{2215AD0C-239A-46C8-B873-3CF20A1AD7EE}">
      <dgm:prSet phldrT="[Tekst]"/>
      <dgm:spPr/>
      <dgm:t>
        <a:bodyPr/>
        <a:lstStyle/>
        <a:p>
          <a:r>
            <a:rPr lang="en-US" dirty="0"/>
            <a:t>Diploma Seminar (by the promotor)</a:t>
          </a:r>
          <a:endParaRPr lang="pl-PL" dirty="0"/>
        </a:p>
      </dgm:t>
    </dgm:pt>
    <dgm:pt modelId="{5F6BB7FB-6278-4512-BDF1-AD9124803F6C}" type="parTrans" cxnId="{325BA65C-16EE-4B61-8597-64E49F7DEA54}">
      <dgm:prSet/>
      <dgm:spPr/>
      <dgm:t>
        <a:bodyPr/>
        <a:lstStyle/>
        <a:p>
          <a:endParaRPr lang="pl-PL"/>
        </a:p>
      </dgm:t>
    </dgm:pt>
    <dgm:pt modelId="{4F6BB607-42AA-473A-AE75-9B4338BEA40D}" type="sibTrans" cxnId="{325BA65C-16EE-4B61-8597-64E49F7DEA54}">
      <dgm:prSet/>
      <dgm:spPr/>
      <dgm:t>
        <a:bodyPr/>
        <a:lstStyle/>
        <a:p>
          <a:endParaRPr lang="pl-PL"/>
        </a:p>
      </dgm:t>
    </dgm:pt>
    <dgm:pt modelId="{CC81B267-411C-4B9D-846A-BD5E4CD7A030}">
      <dgm:prSet phldrT="[Tekst]"/>
      <dgm:spPr/>
      <dgm:t>
        <a:bodyPr/>
        <a:lstStyle/>
        <a:p>
          <a:r>
            <a:rPr lang="en-US" dirty="0"/>
            <a:t>Research project (evaluates the promoter</a:t>
          </a:r>
          <a:br>
            <a:rPr lang="en-US" dirty="0"/>
          </a:br>
          <a:r>
            <a:rPr lang="en-US" dirty="0"/>
            <a:t>as part of the seminar)</a:t>
          </a:r>
          <a:endParaRPr lang="pl-PL" dirty="0"/>
        </a:p>
      </dgm:t>
    </dgm:pt>
    <dgm:pt modelId="{D7092EB4-80E0-4929-866A-95A2AC09D1B2}" type="parTrans" cxnId="{7FA8CA09-8857-43CC-AA90-349336774D66}">
      <dgm:prSet/>
      <dgm:spPr/>
      <dgm:t>
        <a:bodyPr/>
        <a:lstStyle/>
        <a:p>
          <a:endParaRPr lang="pl-PL"/>
        </a:p>
      </dgm:t>
    </dgm:pt>
    <dgm:pt modelId="{1370AFF9-D3D4-4DC4-9599-C4A7A825A9C8}" type="sibTrans" cxnId="{7FA8CA09-8857-43CC-AA90-349336774D66}">
      <dgm:prSet/>
      <dgm:spPr/>
      <dgm:t>
        <a:bodyPr/>
        <a:lstStyle/>
        <a:p>
          <a:endParaRPr lang="pl-PL"/>
        </a:p>
      </dgm:t>
    </dgm:pt>
    <dgm:pt modelId="{65239EA4-1DD1-4F4E-9733-C8B4D06A5476}" type="pres">
      <dgm:prSet presAssocID="{0348231F-1927-444C-92F6-D40C040DE0FE}" presName="Name0" presStyleCnt="0">
        <dgm:presLayoutVars>
          <dgm:dir/>
          <dgm:animLvl val="lvl"/>
          <dgm:resizeHandles val="exact"/>
        </dgm:presLayoutVars>
      </dgm:prSet>
      <dgm:spPr/>
    </dgm:pt>
    <dgm:pt modelId="{4D6CB935-D1FE-4859-9FE2-74D6BA627A1F}" type="pres">
      <dgm:prSet presAssocID="{D62C794B-03B2-49FA-B4A2-3E7FB95330FE}" presName="composite" presStyleCnt="0"/>
      <dgm:spPr/>
    </dgm:pt>
    <dgm:pt modelId="{6453162C-0D26-4454-8523-EAEA50FB2DE8}" type="pres">
      <dgm:prSet presAssocID="{D62C794B-03B2-49FA-B4A2-3E7FB95330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17FFF16-CBB3-406C-9431-27CE0F805167}" type="pres">
      <dgm:prSet presAssocID="{D62C794B-03B2-49FA-B4A2-3E7FB95330FE}" presName="desTx" presStyleLbl="alignAccFollowNode1" presStyleIdx="0" presStyleCnt="3">
        <dgm:presLayoutVars>
          <dgm:bulletEnabled val="1"/>
        </dgm:presLayoutVars>
      </dgm:prSet>
      <dgm:spPr/>
    </dgm:pt>
    <dgm:pt modelId="{5772DF00-55EA-4AF3-A3C3-6A6DAEAA69DC}" type="pres">
      <dgm:prSet presAssocID="{C31BDD36-D3B9-4BA0-8824-C41783E64A38}" presName="space" presStyleCnt="0"/>
      <dgm:spPr/>
    </dgm:pt>
    <dgm:pt modelId="{4C528A02-6D7D-4691-BBAB-7B66784BEC0F}" type="pres">
      <dgm:prSet presAssocID="{2BDC2101-B2D7-4515-9F3B-05F23D528C52}" presName="composite" presStyleCnt="0"/>
      <dgm:spPr/>
    </dgm:pt>
    <dgm:pt modelId="{23378CA6-791E-467B-9D98-4B39487F0E29}" type="pres">
      <dgm:prSet presAssocID="{2BDC2101-B2D7-4515-9F3B-05F23D528C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11BD3F7-B7D4-48EA-A451-D12C98BA6F56}" type="pres">
      <dgm:prSet presAssocID="{2BDC2101-B2D7-4515-9F3B-05F23D528C52}" presName="desTx" presStyleLbl="alignAccFollowNode1" presStyleIdx="1" presStyleCnt="3">
        <dgm:presLayoutVars>
          <dgm:bulletEnabled val="1"/>
        </dgm:presLayoutVars>
      </dgm:prSet>
      <dgm:spPr/>
    </dgm:pt>
    <dgm:pt modelId="{B9C029E9-6925-4488-8C90-B9B001641E19}" type="pres">
      <dgm:prSet presAssocID="{9F38E42D-D4EF-4ECE-A70C-9CBED0E06330}" presName="space" presStyleCnt="0"/>
      <dgm:spPr/>
    </dgm:pt>
    <dgm:pt modelId="{C7A47691-D790-4B85-B769-553DAE8F3E63}" type="pres">
      <dgm:prSet presAssocID="{CAC79864-8A37-48A0-8A03-9C2193EDEB89}" presName="composite" presStyleCnt="0"/>
      <dgm:spPr/>
    </dgm:pt>
    <dgm:pt modelId="{526A3E4F-CB16-45DB-B77C-6532D1CB2557}" type="pres">
      <dgm:prSet presAssocID="{CAC79864-8A37-48A0-8A03-9C2193EDEB8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6A90D22-508A-42FD-8082-EB550BCD7B42}" type="pres">
      <dgm:prSet presAssocID="{CAC79864-8A37-48A0-8A03-9C2193EDEB8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1979205-A318-42C7-B1CC-3A2FF949DC0E}" type="presOf" srcId="{3C0F3F40-7629-498B-A413-7D8EF6CB8D83}" destId="{D6A90D22-508A-42FD-8082-EB550BCD7B42}" srcOrd="0" destOrd="6" presId="urn:microsoft.com/office/officeart/2005/8/layout/hList1"/>
    <dgm:cxn modelId="{7FA8CA09-8857-43CC-AA90-349336774D66}" srcId="{CAC79864-8A37-48A0-8A03-9C2193EDEB89}" destId="{CC81B267-411C-4B9D-846A-BD5E4CD7A030}" srcOrd="10" destOrd="0" parTransId="{D7092EB4-80E0-4929-866A-95A2AC09D1B2}" sibTransId="{1370AFF9-D3D4-4DC4-9599-C4A7A825A9C8}"/>
    <dgm:cxn modelId="{453A1E10-0AE8-4A61-8AF7-63FB45288C5B}" type="presOf" srcId="{CAC79864-8A37-48A0-8A03-9C2193EDEB89}" destId="{526A3E4F-CB16-45DB-B77C-6532D1CB2557}" srcOrd="0" destOrd="0" presId="urn:microsoft.com/office/officeart/2005/8/layout/hList1"/>
    <dgm:cxn modelId="{6A021012-92FB-4CDB-AE4F-310AA53D3814}" type="presOf" srcId="{EFDE51A1-FFFA-4A5F-AB0B-7441CDF220F1}" destId="{D6A90D22-508A-42FD-8082-EB550BCD7B42}" srcOrd="0" destOrd="7" presId="urn:microsoft.com/office/officeart/2005/8/layout/hList1"/>
    <dgm:cxn modelId="{5299EB14-C288-4185-B966-60CF128AC400}" type="presOf" srcId="{658ABF43-66C6-4A8F-A9C3-7550B38D27B6}" destId="{411BD3F7-B7D4-48EA-A451-D12C98BA6F56}" srcOrd="0" destOrd="0" presId="urn:microsoft.com/office/officeart/2005/8/layout/hList1"/>
    <dgm:cxn modelId="{A7372F17-579E-4860-ADCE-952088C2CEAC}" srcId="{D62C794B-03B2-49FA-B4A2-3E7FB95330FE}" destId="{063E8E12-4682-4642-AF1F-C78E658C60A5}" srcOrd="5" destOrd="0" parTransId="{926E9377-BB14-4937-8832-20D7129637FA}" sibTransId="{B92AD90F-3A42-40F0-B546-F8DC30D92E37}"/>
    <dgm:cxn modelId="{FCDC1D19-3A53-4EC0-B161-FBDC5B732F00}" srcId="{2BDC2101-B2D7-4515-9F3B-05F23D528C52}" destId="{8C47083D-54C2-4167-828E-8A196955CB95}" srcOrd="2" destOrd="0" parTransId="{A3804A7E-0CE2-4B5D-A5B3-4E22F06157E4}" sibTransId="{35C1196C-FC09-4655-94B8-3883F596970E}"/>
    <dgm:cxn modelId="{243A5219-5673-40D8-A1CC-B4ED82F7F924}" srcId="{2BDC2101-B2D7-4515-9F3B-05F23D528C52}" destId="{372A6AD7-4B4F-4A25-B2DF-9FA4FDCA3C5B}" srcOrd="5" destOrd="0" parTransId="{D80646B5-7700-4347-85E3-3E414D1E583C}" sibTransId="{B84D1D6A-184E-482A-9E19-0C5AF9659628}"/>
    <dgm:cxn modelId="{F84CF11B-ECF7-46C0-87B4-114B64AE6A2A}" srcId="{2BDC2101-B2D7-4515-9F3B-05F23D528C52}" destId="{97ED9ADE-89A3-4143-9A30-6301C90226F8}" srcOrd="3" destOrd="0" parTransId="{58329E63-27A3-4EAC-B676-8F671386B102}" sibTransId="{987F413A-A72B-4BFF-999B-D4BE191E65A8}"/>
    <dgm:cxn modelId="{454A8921-964B-4236-813E-5A27F28593A7}" type="presOf" srcId="{F0C1D5FA-74E7-4A7E-A20E-2E166AD64736}" destId="{D6A90D22-508A-42FD-8082-EB550BCD7B42}" srcOrd="0" destOrd="5" presId="urn:microsoft.com/office/officeart/2005/8/layout/hList1"/>
    <dgm:cxn modelId="{3D9F2422-58EE-42D0-872F-D3B6886DAA40}" type="presOf" srcId="{FEADDF59-6A4E-4B24-BF75-869C9B3E6457}" destId="{817FFF16-CBB3-406C-9431-27CE0F805167}" srcOrd="0" destOrd="6" presId="urn:microsoft.com/office/officeart/2005/8/layout/hList1"/>
    <dgm:cxn modelId="{1DAA7422-B5AE-45A5-B823-DA6D8B0D30DE}" type="presOf" srcId="{9574501A-3370-4D32-A291-30A8E542EF90}" destId="{817FFF16-CBB3-406C-9431-27CE0F805167}" srcOrd="0" destOrd="0" presId="urn:microsoft.com/office/officeart/2005/8/layout/hList1"/>
    <dgm:cxn modelId="{49BE7A22-5267-4B86-8D8A-2235CC007F09}" type="presOf" srcId="{063E8E12-4682-4642-AF1F-C78E658C60A5}" destId="{817FFF16-CBB3-406C-9431-27CE0F805167}" srcOrd="0" destOrd="5" presId="urn:microsoft.com/office/officeart/2005/8/layout/hList1"/>
    <dgm:cxn modelId="{39285226-9E83-43BD-AC5F-A1D1BA6844F1}" type="presOf" srcId="{63781BB5-4E1D-4146-B499-5E209720BAFC}" destId="{411BD3F7-B7D4-48EA-A451-D12C98BA6F56}" srcOrd="0" destOrd="11" presId="urn:microsoft.com/office/officeart/2005/8/layout/hList1"/>
    <dgm:cxn modelId="{D80E1B27-5FEB-4E0B-8C25-1826062099B7}" type="presOf" srcId="{CEED1DD1-2AD2-419F-9253-CBFFF430FFBF}" destId="{411BD3F7-B7D4-48EA-A451-D12C98BA6F56}" srcOrd="0" destOrd="10" presId="urn:microsoft.com/office/officeart/2005/8/layout/hList1"/>
    <dgm:cxn modelId="{4A2DAA28-9E3C-44B8-803D-81F7F8CF45E6}" type="presOf" srcId="{2215AD0C-239A-46C8-B873-3CF20A1AD7EE}" destId="{D6A90D22-508A-42FD-8082-EB550BCD7B42}" srcOrd="0" destOrd="9" presId="urn:microsoft.com/office/officeart/2005/8/layout/hList1"/>
    <dgm:cxn modelId="{F2EF542D-9876-488A-8BBE-2623B7124A0E}" type="presOf" srcId="{704C0C15-8730-482B-B445-E2DEEA5DF449}" destId="{D6A90D22-508A-42FD-8082-EB550BCD7B42}" srcOrd="0" destOrd="1" presId="urn:microsoft.com/office/officeart/2005/8/layout/hList1"/>
    <dgm:cxn modelId="{19936430-70FB-411D-9486-358062676432}" type="presOf" srcId="{B6845267-2B14-4E47-8BE9-7A35B98C007E}" destId="{817FFF16-CBB3-406C-9431-27CE0F805167}" srcOrd="0" destOrd="2" presId="urn:microsoft.com/office/officeart/2005/8/layout/hList1"/>
    <dgm:cxn modelId="{9D210735-E460-4E53-A602-3652D9868F96}" srcId="{CAC79864-8A37-48A0-8A03-9C2193EDEB89}" destId="{947D65AA-1F7A-4DF9-B158-76CBFFD15DC6}" srcOrd="2" destOrd="0" parTransId="{C0B029C8-AD46-446F-BA83-097416DAC8B0}" sibTransId="{B0880F23-224C-4D41-90E3-42807FD9A662}"/>
    <dgm:cxn modelId="{0FD17B36-4FF8-4B71-A109-E7661FEA93D4}" srcId="{D62C794B-03B2-49FA-B4A2-3E7FB95330FE}" destId="{93404B76-6608-4763-A198-6812E963FF7D}" srcOrd="9" destOrd="0" parTransId="{D00ADC96-5058-4215-9BF2-04799BB52764}" sibTransId="{84292C41-E29F-4F75-B3F9-02141BEBFB2C}"/>
    <dgm:cxn modelId="{EBE86B5B-7ED6-4BC0-BC7A-4395FA19FFE4}" srcId="{2BDC2101-B2D7-4515-9F3B-05F23D528C52}" destId="{CEED1DD1-2AD2-419F-9253-CBFFF430FFBF}" srcOrd="10" destOrd="0" parTransId="{99E16ABD-5FEE-4318-86DB-D0E05C514B94}" sibTransId="{303997B9-8E5F-48FF-96C4-0A38BCFE69AF}"/>
    <dgm:cxn modelId="{96E6115C-3F54-4D14-9519-138166AC9FED}" type="presOf" srcId="{A6CE868C-AF52-4419-A47C-2EE4FD902467}" destId="{D6A90D22-508A-42FD-8082-EB550BCD7B42}" srcOrd="0" destOrd="8" presId="urn:microsoft.com/office/officeart/2005/8/layout/hList1"/>
    <dgm:cxn modelId="{325BA65C-16EE-4B61-8597-64E49F7DEA54}" srcId="{CAC79864-8A37-48A0-8A03-9C2193EDEB89}" destId="{2215AD0C-239A-46C8-B873-3CF20A1AD7EE}" srcOrd="9" destOrd="0" parTransId="{5F6BB7FB-6278-4512-BDF1-AD9124803F6C}" sibTransId="{4F6BB607-42AA-473A-AE75-9B4338BEA40D}"/>
    <dgm:cxn modelId="{4B2DFA5C-F85E-4100-BB2E-7D01F1B4D35D}" srcId="{2BDC2101-B2D7-4515-9F3B-05F23D528C52}" destId="{42F5F628-3E09-401B-B376-E0E0CD939A99}" srcOrd="8" destOrd="0" parTransId="{21A06374-C672-4AF6-9EDD-4C52F8481A4C}" sibTransId="{740556F6-1745-4669-A93B-F671A0BFAFA9}"/>
    <dgm:cxn modelId="{D7A42C5D-B6ED-4AD9-A9E8-2FF9CA253C70}" type="presOf" srcId="{4131654C-CE22-49DA-A4CF-65380C806946}" destId="{817FFF16-CBB3-406C-9431-27CE0F805167}" srcOrd="0" destOrd="4" presId="urn:microsoft.com/office/officeart/2005/8/layout/hList1"/>
    <dgm:cxn modelId="{87C9835D-B40A-4D0D-B3B0-F363B2B9A627}" srcId="{CAC79864-8A37-48A0-8A03-9C2193EDEB89}" destId="{32F77059-6B91-4084-9BEB-C609EC5884CB}" srcOrd="0" destOrd="0" parTransId="{3E36B116-8E97-436B-B3D6-54F3433E7E5C}" sibTransId="{26BE2CDF-0A18-4014-B4D9-554C998FDF91}"/>
    <dgm:cxn modelId="{69484E5E-DEA0-45C7-8CF5-C515FA8B9053}" srcId="{2BDC2101-B2D7-4515-9F3B-05F23D528C52}" destId="{7ABA95CE-DB55-4811-BAAD-F00ED9D5D875}" srcOrd="7" destOrd="0" parTransId="{D5A97A69-A1A4-47E8-822E-93C4DD9A2C56}" sibTransId="{3787AB91-0A1A-472E-9535-6F93E571605C}"/>
    <dgm:cxn modelId="{3A961343-0F2D-45FA-9D00-B686B02C2027}" srcId="{D62C794B-03B2-49FA-B4A2-3E7FB95330FE}" destId="{4131654C-CE22-49DA-A4CF-65380C806946}" srcOrd="4" destOrd="0" parTransId="{DA5AD603-F7B6-4CD8-895F-9EA4094E3DCC}" sibTransId="{5B0C9ABF-0EA5-40D3-A31A-7C8B95A92DA6}"/>
    <dgm:cxn modelId="{2A51FD43-9B05-46EA-816E-A63556F37201}" srcId="{0348231F-1927-444C-92F6-D40C040DE0FE}" destId="{2BDC2101-B2D7-4515-9F3B-05F23D528C52}" srcOrd="1" destOrd="0" parTransId="{F8D465B2-3441-4773-BF01-D444CB679438}" sibTransId="{9F38E42D-D4EF-4ECE-A70C-9CBED0E06330}"/>
    <dgm:cxn modelId="{3D793B47-5551-4292-9EA5-26F3C496E59E}" srcId="{D62C794B-03B2-49FA-B4A2-3E7FB95330FE}" destId="{DB2E4B8A-B776-4392-8A23-ED9040703076}" srcOrd="8" destOrd="0" parTransId="{FE6BDF02-94F6-416C-83EA-09DC774CBF43}" sibTransId="{77BB71B8-5F33-4D95-8F1C-558F105705A3}"/>
    <dgm:cxn modelId="{A39D1468-4850-4A23-B599-336C398635D9}" type="presOf" srcId="{271447BA-11EA-462A-B10E-EFF462604D62}" destId="{411BD3F7-B7D4-48EA-A451-D12C98BA6F56}" srcOrd="0" destOrd="1" presId="urn:microsoft.com/office/officeart/2005/8/layout/hList1"/>
    <dgm:cxn modelId="{53CD5C69-ABE2-4DDE-9084-2E0141F2E892}" type="presOf" srcId="{32F77059-6B91-4084-9BEB-C609EC5884CB}" destId="{D6A90D22-508A-42FD-8082-EB550BCD7B42}" srcOrd="0" destOrd="0" presId="urn:microsoft.com/office/officeart/2005/8/layout/hList1"/>
    <dgm:cxn modelId="{C007D169-2266-4E5B-98F5-A51FDEF6BCA5}" type="presOf" srcId="{97ED9ADE-89A3-4143-9A30-6301C90226F8}" destId="{411BD3F7-B7D4-48EA-A451-D12C98BA6F56}" srcOrd="0" destOrd="3" presId="urn:microsoft.com/office/officeart/2005/8/layout/hList1"/>
    <dgm:cxn modelId="{CA05BC4A-8F2D-4962-9A15-8EA72EFE7F5C}" srcId="{CAC79864-8A37-48A0-8A03-9C2193EDEB89}" destId="{17F2DA05-C570-4682-AB95-86D0B31E31BE}" srcOrd="3" destOrd="0" parTransId="{E95351E3-3AAB-4A38-A440-809C22E73793}" sibTransId="{474099E6-9ED8-461E-9BE0-E5996D8BBC20}"/>
    <dgm:cxn modelId="{BA98534B-4077-4A37-AFA3-59ED5E93E5D2}" type="presOf" srcId="{320F3D60-2D23-4EA4-AF90-B444AC230B97}" destId="{411BD3F7-B7D4-48EA-A451-D12C98BA6F56}" srcOrd="0" destOrd="12" presId="urn:microsoft.com/office/officeart/2005/8/layout/hList1"/>
    <dgm:cxn modelId="{73B3EF4C-C06F-4B87-AD68-3D853451F432}" type="presOf" srcId="{17F2DA05-C570-4682-AB95-86D0B31E31BE}" destId="{D6A90D22-508A-42FD-8082-EB550BCD7B42}" srcOrd="0" destOrd="3" presId="urn:microsoft.com/office/officeart/2005/8/layout/hList1"/>
    <dgm:cxn modelId="{265DD34D-CD86-4B8B-BEB7-442DBB4052D6}" srcId="{2BDC2101-B2D7-4515-9F3B-05F23D528C52}" destId="{320F3D60-2D23-4EA4-AF90-B444AC230B97}" srcOrd="12" destOrd="0" parTransId="{BE4B9F07-1C0D-4215-9A92-02CD03A69E61}" sibTransId="{16CC3EA9-20D0-4175-BCCA-D5F1AAFBEE2C}"/>
    <dgm:cxn modelId="{F24B5F70-1100-42A3-87BD-52A8BC244023}" srcId="{D62C794B-03B2-49FA-B4A2-3E7FB95330FE}" destId="{B6BF0CCA-D758-4ECC-B6A8-CC49A319E6FE}" srcOrd="7" destOrd="0" parTransId="{715E41DB-32D9-4989-BB0A-8FC9199DA7EE}" sibTransId="{EBE778AC-F8E9-4A76-A2E1-195F3F075F1B}"/>
    <dgm:cxn modelId="{DD986F50-E6CC-43C3-9A78-A106165AD65B}" srcId="{CAC79864-8A37-48A0-8A03-9C2193EDEB89}" destId="{D3F87255-A936-4D62-B47D-885B6AD679E1}" srcOrd="4" destOrd="0" parTransId="{170D3317-D358-472A-9936-F34935B17EC1}" sibTransId="{0CBFBB02-29F1-4042-85F0-D15B0152E078}"/>
    <dgm:cxn modelId="{E579FD50-A1EC-4D75-8A77-12C4AA230658}" srcId="{2BDC2101-B2D7-4515-9F3B-05F23D528C52}" destId="{25F6EC40-DAE8-4669-A743-F84AF06FBFE9}" srcOrd="4" destOrd="0" parTransId="{DAE71B65-30EE-49FA-80FA-12A8378D21CC}" sibTransId="{FDB6BECA-E613-44D1-A35C-CFF2FDEE3F1C}"/>
    <dgm:cxn modelId="{2E7A5F73-5C53-4A85-8517-E1DEF5382D6B}" type="presOf" srcId="{372A6AD7-4B4F-4A25-B2DF-9FA4FDCA3C5B}" destId="{411BD3F7-B7D4-48EA-A451-D12C98BA6F56}" srcOrd="0" destOrd="5" presId="urn:microsoft.com/office/officeart/2005/8/layout/hList1"/>
    <dgm:cxn modelId="{335D9473-A3CC-4752-B0ED-5E1216941E83}" srcId="{2BDC2101-B2D7-4515-9F3B-05F23D528C52}" destId="{271447BA-11EA-462A-B10E-EFF462604D62}" srcOrd="1" destOrd="0" parTransId="{41021B28-7D78-4D44-AF47-5D937DC2C3CE}" sibTransId="{150F0A43-3909-46B1-8A33-12A577D49A91}"/>
    <dgm:cxn modelId="{57E3BB53-0BC6-4B03-8BD6-139B0D5687B1}" srcId="{D62C794B-03B2-49FA-B4A2-3E7FB95330FE}" destId="{C6A765DD-B2EC-43B2-8B88-91096D4A5900}" srcOrd="3" destOrd="0" parTransId="{093F2D5A-563A-4377-AC86-3D5272735EFA}" sibTransId="{A36D4E20-2E93-4248-8556-44B505578BCA}"/>
    <dgm:cxn modelId="{D7B49278-5F28-499D-9C7B-BC080A80CB1A}" srcId="{D62C794B-03B2-49FA-B4A2-3E7FB95330FE}" destId="{B6845267-2B14-4E47-8BE9-7A35B98C007E}" srcOrd="2" destOrd="0" parTransId="{0EE0A44F-3C39-4540-9BF9-AAC7C6DE4B62}" sibTransId="{B6BED0A7-AE86-4697-A8F7-BABAA2109AE6}"/>
    <dgm:cxn modelId="{B983157A-55C2-4D1A-B435-9F3F38665664}" type="presOf" srcId="{06166D8B-ED8A-4F08-AF2B-A885819DB056}" destId="{817FFF16-CBB3-406C-9431-27CE0F805167}" srcOrd="0" destOrd="1" presId="urn:microsoft.com/office/officeart/2005/8/layout/hList1"/>
    <dgm:cxn modelId="{000D2E5A-16E8-4174-8A3E-6404D4B0B934}" type="presOf" srcId="{C6A765DD-B2EC-43B2-8B88-91096D4A5900}" destId="{817FFF16-CBB3-406C-9431-27CE0F805167}" srcOrd="0" destOrd="3" presId="urn:microsoft.com/office/officeart/2005/8/layout/hList1"/>
    <dgm:cxn modelId="{9248387F-8851-48B3-85C3-8CD2CDE2B05B}" type="presOf" srcId="{93404B76-6608-4763-A198-6812E963FF7D}" destId="{817FFF16-CBB3-406C-9431-27CE0F805167}" srcOrd="0" destOrd="9" presId="urn:microsoft.com/office/officeart/2005/8/layout/hList1"/>
    <dgm:cxn modelId="{C0B3E5A7-ACBB-4476-83F7-135635E35C56}" type="presOf" srcId="{2BDC2101-B2D7-4515-9F3B-05F23D528C52}" destId="{23378CA6-791E-467B-9D98-4B39487F0E29}" srcOrd="0" destOrd="0" presId="urn:microsoft.com/office/officeart/2005/8/layout/hList1"/>
    <dgm:cxn modelId="{C6CB60AA-4F87-4EB2-B3AD-E81ADC394CF8}" type="presOf" srcId="{8C47083D-54C2-4167-828E-8A196955CB95}" destId="{411BD3F7-B7D4-48EA-A451-D12C98BA6F56}" srcOrd="0" destOrd="2" presId="urn:microsoft.com/office/officeart/2005/8/layout/hList1"/>
    <dgm:cxn modelId="{163FBCAE-9CC1-4C06-8DA8-02D1716AAD12}" type="presOf" srcId="{42F5F628-3E09-401B-B376-E0E0CD939A99}" destId="{411BD3F7-B7D4-48EA-A451-D12C98BA6F56}" srcOrd="0" destOrd="8" presId="urn:microsoft.com/office/officeart/2005/8/layout/hList1"/>
    <dgm:cxn modelId="{1A58F4AF-5DB6-429D-9ACB-F4BCF4D352EF}" type="presOf" srcId="{D3F87255-A936-4D62-B47D-885B6AD679E1}" destId="{D6A90D22-508A-42FD-8082-EB550BCD7B42}" srcOrd="0" destOrd="4" presId="urn:microsoft.com/office/officeart/2005/8/layout/hList1"/>
    <dgm:cxn modelId="{9585D2B9-426F-4608-9AD5-857BE36F073A}" type="presOf" srcId="{7ABA95CE-DB55-4811-BAAD-F00ED9D5D875}" destId="{411BD3F7-B7D4-48EA-A451-D12C98BA6F56}" srcOrd="0" destOrd="7" presId="urn:microsoft.com/office/officeart/2005/8/layout/hList1"/>
    <dgm:cxn modelId="{84353DBD-9075-479A-A262-7ECE11F5C602}" type="presOf" srcId="{F9DD8A86-3936-46CB-8F28-42A261BE7749}" destId="{411BD3F7-B7D4-48EA-A451-D12C98BA6F56}" srcOrd="0" destOrd="9" presId="urn:microsoft.com/office/officeart/2005/8/layout/hList1"/>
    <dgm:cxn modelId="{9FCFEFBE-C707-4729-BBFC-0D1C2676DECF}" type="presOf" srcId="{DB2E4B8A-B776-4392-8A23-ED9040703076}" destId="{817FFF16-CBB3-406C-9431-27CE0F805167}" srcOrd="0" destOrd="8" presId="urn:microsoft.com/office/officeart/2005/8/layout/hList1"/>
    <dgm:cxn modelId="{6A64B1C1-28CA-4B22-8161-367664814CA4}" srcId="{2BDC2101-B2D7-4515-9F3B-05F23D528C52}" destId="{658ABF43-66C6-4A8F-A9C3-7550B38D27B6}" srcOrd="0" destOrd="0" parTransId="{DF72F975-53D0-4EED-B448-3561F8D5D204}" sibTransId="{9ADBD628-8106-461C-B0EC-4EFEAFD6FB0B}"/>
    <dgm:cxn modelId="{6F169BC4-6398-42A4-A01F-8F4DC8E1F349}" srcId="{2BDC2101-B2D7-4515-9F3B-05F23D528C52}" destId="{F9DD8A86-3936-46CB-8F28-42A261BE7749}" srcOrd="9" destOrd="0" parTransId="{7D57B266-7A29-45D1-BE2E-A7261CC14926}" sibTransId="{310599BC-8D2C-403F-A774-DD7A43BD2684}"/>
    <dgm:cxn modelId="{7B15F7C6-9FA3-4346-842B-354A43C292F5}" type="presOf" srcId="{D62C794B-03B2-49FA-B4A2-3E7FB95330FE}" destId="{6453162C-0D26-4454-8523-EAEA50FB2DE8}" srcOrd="0" destOrd="0" presId="urn:microsoft.com/office/officeart/2005/8/layout/hList1"/>
    <dgm:cxn modelId="{BD126EC7-A581-44BD-84D8-81456884A522}" srcId="{CAC79864-8A37-48A0-8A03-9C2193EDEB89}" destId="{704C0C15-8730-482B-B445-E2DEEA5DF449}" srcOrd="1" destOrd="0" parTransId="{E82DBD60-0E57-4754-BF99-292F1EF888CC}" sibTransId="{2177DF3C-5FCC-47A0-9482-8D20830D9118}"/>
    <dgm:cxn modelId="{A57853CC-2D16-43A8-9135-511A7E9BBEFD}" srcId="{D62C794B-03B2-49FA-B4A2-3E7FB95330FE}" destId="{9574501A-3370-4D32-A291-30A8E542EF90}" srcOrd="0" destOrd="0" parTransId="{2B76CEB4-4986-43C9-8AC6-7A95E1D6E58C}" sibTransId="{85F93253-28C3-41A3-BC06-EBBD7FB209A9}"/>
    <dgm:cxn modelId="{252EB4CD-839D-4C1E-BDAA-7EF12ABE43AB}" type="presOf" srcId="{ED3823F6-93F7-46BD-8FD4-75FB4D82431E}" destId="{411BD3F7-B7D4-48EA-A451-D12C98BA6F56}" srcOrd="0" destOrd="6" presId="urn:microsoft.com/office/officeart/2005/8/layout/hList1"/>
    <dgm:cxn modelId="{81E7E2CD-C067-4021-BBBF-915D9073A1C8}" srcId="{2BDC2101-B2D7-4515-9F3B-05F23D528C52}" destId="{ED3823F6-93F7-46BD-8FD4-75FB4D82431E}" srcOrd="6" destOrd="0" parTransId="{F72EF231-5DD1-4788-9656-AEE8A464ED86}" sibTransId="{10EFC0B4-C7DF-47B7-99C7-610702B81BA9}"/>
    <dgm:cxn modelId="{22B340DB-BFCB-437C-B986-6FD9F571891A}" type="presOf" srcId="{B6BF0CCA-D758-4ECC-B6A8-CC49A319E6FE}" destId="{817FFF16-CBB3-406C-9431-27CE0F805167}" srcOrd="0" destOrd="7" presId="urn:microsoft.com/office/officeart/2005/8/layout/hList1"/>
    <dgm:cxn modelId="{796FAADC-245A-4ED5-8697-0DB7511D7B36}" srcId="{CAC79864-8A37-48A0-8A03-9C2193EDEB89}" destId="{3C0F3F40-7629-498B-A413-7D8EF6CB8D83}" srcOrd="6" destOrd="0" parTransId="{32E50496-71D4-40AC-A11F-8F724A729C05}" sibTransId="{3A83785C-F217-4C7D-9B72-CD0254680601}"/>
    <dgm:cxn modelId="{7E40EFDC-2053-46B1-AB35-035B0DE84327}" srcId="{0348231F-1927-444C-92F6-D40C040DE0FE}" destId="{CAC79864-8A37-48A0-8A03-9C2193EDEB89}" srcOrd="2" destOrd="0" parTransId="{CCE8B531-EFBC-4095-9A5D-9A6BD71C0011}" sibTransId="{8586FFE4-ACA7-47DF-8F90-A0697B56F82A}"/>
    <dgm:cxn modelId="{BD49D8E2-2520-4AC8-97EA-BF22098F2FEA}" srcId="{D62C794B-03B2-49FA-B4A2-3E7FB95330FE}" destId="{FEADDF59-6A4E-4B24-BF75-869C9B3E6457}" srcOrd="6" destOrd="0" parTransId="{01E39020-4671-4567-9B13-BC04D9E7BADE}" sibTransId="{CDDF34EE-3BB4-4137-9CC7-1E1A17FD7E4E}"/>
    <dgm:cxn modelId="{3E7209E7-491C-49DF-8BC5-5F988F0D2D18}" srcId="{D62C794B-03B2-49FA-B4A2-3E7FB95330FE}" destId="{06166D8B-ED8A-4F08-AF2B-A885819DB056}" srcOrd="1" destOrd="0" parTransId="{8B401F2E-A637-4CDE-8FD3-008B6B42C723}" sibTransId="{8550F9AB-8D2C-4D60-A27A-12405841B42B}"/>
    <dgm:cxn modelId="{4FC5DCE9-965B-478D-9FAD-BCD20C0CBEAA}" type="presOf" srcId="{CC81B267-411C-4B9D-846A-BD5E4CD7A030}" destId="{D6A90D22-508A-42FD-8082-EB550BCD7B42}" srcOrd="0" destOrd="10" presId="urn:microsoft.com/office/officeart/2005/8/layout/hList1"/>
    <dgm:cxn modelId="{CC704BEF-61A4-44D0-8DF0-1A1BAE5B82FE}" srcId="{0348231F-1927-444C-92F6-D40C040DE0FE}" destId="{D62C794B-03B2-49FA-B4A2-3E7FB95330FE}" srcOrd="0" destOrd="0" parTransId="{AAF3B268-84E2-4125-9458-EFACBBE08174}" sibTransId="{C31BDD36-D3B9-4BA0-8824-C41783E64A38}"/>
    <dgm:cxn modelId="{875CCBEF-4E1D-47FA-A867-7E9DD7256A25}" srcId="{2BDC2101-B2D7-4515-9F3B-05F23D528C52}" destId="{63781BB5-4E1D-4146-B499-5E209720BAFC}" srcOrd="11" destOrd="0" parTransId="{71634B29-2C16-4EED-A5B9-50385A4DF435}" sibTransId="{AC07E2F9-FF4B-4724-9143-957EAB75D7C2}"/>
    <dgm:cxn modelId="{9D6100F0-CB9C-4DCE-B1A5-28BD807BF026}" type="presOf" srcId="{25F6EC40-DAE8-4669-A743-F84AF06FBFE9}" destId="{411BD3F7-B7D4-48EA-A451-D12C98BA6F56}" srcOrd="0" destOrd="4" presId="urn:microsoft.com/office/officeart/2005/8/layout/hList1"/>
    <dgm:cxn modelId="{81A142F0-2EE6-4283-8EBD-D8E628C0241A}" srcId="{CAC79864-8A37-48A0-8A03-9C2193EDEB89}" destId="{EFDE51A1-FFFA-4A5F-AB0B-7441CDF220F1}" srcOrd="7" destOrd="0" parTransId="{4936D665-0DC9-462E-A736-B492CA255A4F}" sibTransId="{FE0E586D-67C5-4C2A-9B55-6B50120EF598}"/>
    <dgm:cxn modelId="{1A617CF3-B06D-4EBE-B4B4-56D2DD48C303}" srcId="{CAC79864-8A37-48A0-8A03-9C2193EDEB89}" destId="{A6CE868C-AF52-4419-A47C-2EE4FD902467}" srcOrd="8" destOrd="0" parTransId="{D6FB1933-B157-49D3-BBC6-968D7CFE7D01}" sibTransId="{53F383D9-3C4F-4352-A1EA-785A368C27F7}"/>
    <dgm:cxn modelId="{4AAF96F8-EECA-449B-A043-17DA54E4546A}" type="presOf" srcId="{947D65AA-1F7A-4DF9-B158-76CBFFD15DC6}" destId="{D6A90D22-508A-42FD-8082-EB550BCD7B42}" srcOrd="0" destOrd="2" presId="urn:microsoft.com/office/officeart/2005/8/layout/hList1"/>
    <dgm:cxn modelId="{4942ECFC-566B-4E44-8168-4845DEAC32D9}" type="presOf" srcId="{0348231F-1927-444C-92F6-D40C040DE0FE}" destId="{65239EA4-1DD1-4F4E-9733-C8B4D06A5476}" srcOrd="0" destOrd="0" presId="urn:microsoft.com/office/officeart/2005/8/layout/hList1"/>
    <dgm:cxn modelId="{DC0DEFFC-1DC1-4882-B17B-2785FEA681C0}" srcId="{CAC79864-8A37-48A0-8A03-9C2193EDEB89}" destId="{F0C1D5FA-74E7-4A7E-A20E-2E166AD64736}" srcOrd="5" destOrd="0" parTransId="{E7DFB671-20F4-40C6-8937-68AC5A97D462}" sibTransId="{06AF1084-FC41-46D7-A7A9-D1EAC396A8BF}"/>
    <dgm:cxn modelId="{7967BE5A-107A-481D-A496-02DAAB3A5D42}" type="presParOf" srcId="{65239EA4-1DD1-4F4E-9733-C8B4D06A5476}" destId="{4D6CB935-D1FE-4859-9FE2-74D6BA627A1F}" srcOrd="0" destOrd="0" presId="urn:microsoft.com/office/officeart/2005/8/layout/hList1"/>
    <dgm:cxn modelId="{32C56585-4F4F-4907-81BC-997ADE42D061}" type="presParOf" srcId="{4D6CB935-D1FE-4859-9FE2-74D6BA627A1F}" destId="{6453162C-0D26-4454-8523-EAEA50FB2DE8}" srcOrd="0" destOrd="0" presId="urn:microsoft.com/office/officeart/2005/8/layout/hList1"/>
    <dgm:cxn modelId="{FE5A4676-8BC1-41AE-89E9-722E45A624DB}" type="presParOf" srcId="{4D6CB935-D1FE-4859-9FE2-74D6BA627A1F}" destId="{817FFF16-CBB3-406C-9431-27CE0F805167}" srcOrd="1" destOrd="0" presId="urn:microsoft.com/office/officeart/2005/8/layout/hList1"/>
    <dgm:cxn modelId="{3B4B32BE-372E-42F8-AAAD-79BBFE833491}" type="presParOf" srcId="{65239EA4-1DD1-4F4E-9733-C8B4D06A5476}" destId="{5772DF00-55EA-4AF3-A3C3-6A6DAEAA69DC}" srcOrd="1" destOrd="0" presId="urn:microsoft.com/office/officeart/2005/8/layout/hList1"/>
    <dgm:cxn modelId="{BEF83283-EAD7-4D24-899C-5FE1AB4F37CC}" type="presParOf" srcId="{65239EA4-1DD1-4F4E-9733-C8B4D06A5476}" destId="{4C528A02-6D7D-4691-BBAB-7B66784BEC0F}" srcOrd="2" destOrd="0" presId="urn:microsoft.com/office/officeart/2005/8/layout/hList1"/>
    <dgm:cxn modelId="{86CA780A-B687-4370-96AB-18262A10B0AE}" type="presParOf" srcId="{4C528A02-6D7D-4691-BBAB-7B66784BEC0F}" destId="{23378CA6-791E-467B-9D98-4B39487F0E29}" srcOrd="0" destOrd="0" presId="urn:microsoft.com/office/officeart/2005/8/layout/hList1"/>
    <dgm:cxn modelId="{5D4BF629-3CAE-4010-975E-90DEDE8706D9}" type="presParOf" srcId="{4C528A02-6D7D-4691-BBAB-7B66784BEC0F}" destId="{411BD3F7-B7D4-48EA-A451-D12C98BA6F56}" srcOrd="1" destOrd="0" presId="urn:microsoft.com/office/officeart/2005/8/layout/hList1"/>
    <dgm:cxn modelId="{036F6CD3-484A-4216-A186-E72E9304FCAD}" type="presParOf" srcId="{65239EA4-1DD1-4F4E-9733-C8B4D06A5476}" destId="{B9C029E9-6925-4488-8C90-B9B001641E19}" srcOrd="3" destOrd="0" presId="urn:microsoft.com/office/officeart/2005/8/layout/hList1"/>
    <dgm:cxn modelId="{F4A4D996-03DF-4254-AC47-8C7FD3454AC7}" type="presParOf" srcId="{65239EA4-1DD1-4F4E-9733-C8B4D06A5476}" destId="{C7A47691-D790-4B85-B769-553DAE8F3E63}" srcOrd="4" destOrd="0" presId="urn:microsoft.com/office/officeart/2005/8/layout/hList1"/>
    <dgm:cxn modelId="{444B714B-4E6A-476A-81A7-5AD9EC7166A7}" type="presParOf" srcId="{C7A47691-D790-4B85-B769-553DAE8F3E63}" destId="{526A3E4F-CB16-45DB-B77C-6532D1CB2557}" srcOrd="0" destOrd="0" presId="urn:microsoft.com/office/officeart/2005/8/layout/hList1"/>
    <dgm:cxn modelId="{C58C3EAA-7F14-4FF3-8C99-F1EB4FCD118A}" type="presParOf" srcId="{C7A47691-D790-4B85-B769-553DAE8F3E63}" destId="{D6A90D22-508A-42FD-8082-EB550BCD7B4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3162C-0D26-4454-8523-EAEA50FB2DE8}">
      <dsp:nvSpPr>
        <dsp:cNvPr id="0" name=""/>
        <dsp:cNvSpPr/>
      </dsp:nvSpPr>
      <dsp:spPr>
        <a:xfrm>
          <a:off x="2540" y="236063"/>
          <a:ext cx="2476500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I </a:t>
          </a:r>
          <a:r>
            <a:rPr lang="pl-PL" sz="1300" kern="1200" dirty="0" err="1"/>
            <a:t>semester</a:t>
          </a:r>
          <a:endParaRPr lang="pl-PL" sz="1300" kern="1200" dirty="0"/>
        </a:p>
      </dsp:txBody>
      <dsp:txXfrm>
        <a:off x="2540" y="236063"/>
        <a:ext cx="2476500" cy="374400"/>
      </dsp:txXfrm>
    </dsp:sp>
    <dsp:sp modelId="{817FFF16-CBB3-406C-9431-27CE0F805167}">
      <dsp:nvSpPr>
        <dsp:cNvPr id="0" name=""/>
        <dsp:cNvSpPr/>
      </dsp:nvSpPr>
      <dsp:spPr>
        <a:xfrm>
          <a:off x="2540" y="610463"/>
          <a:ext cx="2476500" cy="4572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M</a:t>
          </a:r>
          <a:r>
            <a:rPr lang="en-US" sz="1300" kern="1200" dirty="0" err="1"/>
            <a:t>acroeconomics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Statistical Methods in Scientific Research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Enterprise Management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Strategic Management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Operational Research and Econometrics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Managerial Accounting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Law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Designing Management Information Systems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Business Planning / Designing and</a:t>
          </a:r>
          <a:br>
            <a:rPr lang="en-US" sz="1300" kern="1200" dirty="0"/>
          </a:br>
          <a:r>
            <a:rPr lang="en-US" sz="1300" kern="1200" dirty="0"/>
            <a:t>Assessment of Investment Projects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 </a:t>
          </a:r>
          <a:r>
            <a:rPr lang="en-US" sz="1300" kern="1200" dirty="0"/>
            <a:t>Short Course in Occupational Safety</a:t>
          </a:r>
          <a:endParaRPr lang="pl-PL" sz="1300" kern="1200" dirty="0"/>
        </a:p>
      </dsp:txBody>
      <dsp:txXfrm>
        <a:off x="2540" y="610463"/>
        <a:ext cx="2476500" cy="4572140"/>
      </dsp:txXfrm>
    </dsp:sp>
    <dsp:sp modelId="{23378CA6-791E-467B-9D98-4B39487F0E29}">
      <dsp:nvSpPr>
        <dsp:cNvPr id="0" name=""/>
        <dsp:cNvSpPr/>
      </dsp:nvSpPr>
      <dsp:spPr>
        <a:xfrm>
          <a:off x="2825750" y="236063"/>
          <a:ext cx="2476500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II </a:t>
          </a:r>
          <a:r>
            <a:rPr lang="pl-PL" sz="1300" kern="1200" dirty="0" err="1"/>
            <a:t>semester</a:t>
          </a:r>
          <a:endParaRPr lang="pl-PL" sz="1300" kern="1200" dirty="0"/>
        </a:p>
      </dsp:txBody>
      <dsp:txXfrm>
        <a:off x="2825750" y="236063"/>
        <a:ext cx="2476500" cy="374400"/>
      </dsp:txXfrm>
    </dsp:sp>
    <dsp:sp modelId="{411BD3F7-B7D4-48EA-A451-D12C98BA6F56}">
      <dsp:nvSpPr>
        <dsp:cNvPr id="0" name=""/>
        <dsp:cNvSpPr/>
      </dsp:nvSpPr>
      <dsp:spPr>
        <a:xfrm>
          <a:off x="2825750" y="610463"/>
          <a:ext cx="2476500" cy="4572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Contemporary Concepts of Management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Process Management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E-business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Marketing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Psychology of Management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Ethics of Management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Physical Exercises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Production Management in Industry 4.0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Management of Information Systems in</a:t>
          </a:r>
          <a:br>
            <a:rPr lang="en-US" sz="1300" kern="1200" dirty="0"/>
          </a:br>
          <a:r>
            <a:rPr lang="en-US" sz="1300" kern="1200" dirty="0"/>
            <a:t>Industry 4.0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Human Capital Management in Industry 4.0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Supportive Processes Management</a:t>
          </a:r>
          <a:br>
            <a:rPr lang="en-US" sz="1300" kern="1200" dirty="0"/>
          </a:br>
          <a:r>
            <a:rPr lang="en-US" sz="1300" kern="1200" dirty="0"/>
            <a:t>in Industry 4.0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Foreign Language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Business Models/ Risk Management in Agile</a:t>
          </a:r>
          <a:br>
            <a:rPr lang="en-US" sz="1300" kern="1200" dirty="0"/>
          </a:br>
          <a:r>
            <a:rPr lang="en-US" sz="1300" kern="1200" dirty="0"/>
            <a:t>Enterprise</a:t>
          </a:r>
          <a:endParaRPr lang="pl-PL" sz="1300" kern="1200" dirty="0"/>
        </a:p>
      </dsp:txBody>
      <dsp:txXfrm>
        <a:off x="2825750" y="610463"/>
        <a:ext cx="2476500" cy="4572140"/>
      </dsp:txXfrm>
    </dsp:sp>
    <dsp:sp modelId="{526A3E4F-CB16-45DB-B77C-6532D1CB2557}">
      <dsp:nvSpPr>
        <dsp:cNvPr id="0" name=""/>
        <dsp:cNvSpPr/>
      </dsp:nvSpPr>
      <dsp:spPr>
        <a:xfrm>
          <a:off x="5648960" y="236063"/>
          <a:ext cx="2476500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III </a:t>
          </a:r>
          <a:r>
            <a:rPr lang="pl-PL" sz="1300" kern="1200" dirty="0" err="1"/>
            <a:t>semester</a:t>
          </a:r>
          <a:endParaRPr lang="pl-PL" sz="1300" kern="1200" dirty="0"/>
        </a:p>
      </dsp:txBody>
      <dsp:txXfrm>
        <a:off x="5648960" y="236063"/>
        <a:ext cx="2476500" cy="374400"/>
      </dsp:txXfrm>
    </dsp:sp>
    <dsp:sp modelId="{D6A90D22-508A-42FD-8082-EB550BCD7B42}">
      <dsp:nvSpPr>
        <dsp:cNvPr id="0" name=""/>
        <dsp:cNvSpPr/>
      </dsp:nvSpPr>
      <dsp:spPr>
        <a:xfrm>
          <a:off x="5648960" y="610463"/>
          <a:ext cx="2476500" cy="4572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Innovations Management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Managing International and Network</a:t>
          </a:r>
          <a:r>
            <a:rPr lang="pl-PL" sz="1300" kern="1200" dirty="0"/>
            <a:t> </a:t>
          </a:r>
          <a:r>
            <a:rPr lang="en-US" sz="1300" kern="1200" dirty="0"/>
            <a:t>Corporations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International Marketing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Entrepreneurship in Contemporary Economy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Technological Entrepreneurship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Contemporary Concepts and Methods of</a:t>
          </a:r>
          <a:br>
            <a:rPr lang="en-US" sz="1300" kern="1200" dirty="0"/>
          </a:br>
          <a:r>
            <a:rPr lang="en-US" sz="1300" kern="1200" dirty="0"/>
            <a:t>Quality Management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Internet technologies and services /</a:t>
          </a:r>
          <a:br>
            <a:rPr lang="en-US" sz="1300" kern="1200" dirty="0"/>
          </a:br>
          <a:r>
            <a:rPr lang="en-US" sz="1300" kern="1200" dirty="0"/>
            <a:t>Economic insurance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Gamification / Operational and Financial Risk</a:t>
          </a:r>
          <a:r>
            <a:rPr lang="pl-PL" sz="1300" kern="1200" dirty="0"/>
            <a:t> </a:t>
          </a:r>
          <a:r>
            <a:rPr lang="en-US" sz="1300" kern="1200" dirty="0"/>
            <a:t>Management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Diploma Seminar (by the promotor)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Research project (evaluates the promoter</a:t>
          </a:r>
          <a:br>
            <a:rPr lang="en-US" sz="1300" kern="1200" dirty="0"/>
          </a:br>
          <a:r>
            <a:rPr lang="en-US" sz="1300" kern="1200" dirty="0"/>
            <a:t>as part of the seminar)</a:t>
          </a:r>
          <a:endParaRPr lang="pl-PL" sz="1300" kern="1200" dirty="0"/>
        </a:p>
      </dsp:txBody>
      <dsp:txXfrm>
        <a:off x="5648960" y="610463"/>
        <a:ext cx="2476500" cy="4572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2D4A6-293C-44B2-B140-C35764707793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0E3FF-E589-490F-856A-14C46B98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56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65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79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221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782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83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0AB-E679-4A63-9210-2CAAD409B9D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92F2-3E59-4251-8021-6A99CB2F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0AB-E679-4A63-9210-2CAAD409B9D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92F2-3E59-4251-8021-6A99CB2F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0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0AB-E679-4A63-9210-2CAAD409B9D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92F2-3E59-4251-8021-6A99CB2F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4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0AB-E679-4A63-9210-2CAAD409B9D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92F2-3E59-4251-8021-6A99CB2F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0AB-E679-4A63-9210-2CAAD409B9D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92F2-3E59-4251-8021-6A99CB2F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0AB-E679-4A63-9210-2CAAD409B9D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92F2-3E59-4251-8021-6A99CB2F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0AB-E679-4A63-9210-2CAAD409B9D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92F2-3E59-4251-8021-6A99CB2F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0AB-E679-4A63-9210-2CAAD409B9D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92F2-3E59-4251-8021-6A99CB2F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0AB-E679-4A63-9210-2CAAD409B9D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92F2-3E59-4251-8021-6A99CB2F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9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0AB-E679-4A63-9210-2CAAD409B9D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92F2-3E59-4251-8021-6A99CB2F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0AB-E679-4A63-9210-2CAAD409B9D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92F2-3E59-4251-8021-6A99CB2F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6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70AB-E679-4A63-9210-2CAAD409B9D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92F2-3E59-4251-8021-6A99CB2F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385188" y="2867640"/>
            <a:ext cx="9144000" cy="15159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D1C"/>
              </a:buClr>
              <a:buSzPts val="6000"/>
              <a:buNone/>
            </a:pP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307340" y="5954391"/>
            <a:ext cx="2849033" cy="707886"/>
            <a:chOff x="63500" y="5989560"/>
            <a:chExt cx="2849033" cy="707886"/>
          </a:xfrm>
        </p:grpSpPr>
        <p:sp>
          <p:nvSpPr>
            <p:cNvPr id="92" name="Google Shape;92;p1"/>
            <p:cNvSpPr/>
            <p:nvPr/>
          </p:nvSpPr>
          <p:spPr>
            <a:xfrm>
              <a:off x="711200" y="5989560"/>
              <a:ext cx="220133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received funding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from the European Union’s Erasmus+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programme under grant agreement</a:t>
              </a:r>
              <a:endParaRPr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N. 2018-2279/001-001</a:t>
              </a:r>
              <a:endParaRPr dirty="0"/>
            </a:p>
          </p:txBody>
        </p:sp>
        <p:pic>
          <p:nvPicPr>
            <p:cNvPr id="93" name="Google Shape;9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00" y="6044826"/>
              <a:ext cx="647700" cy="444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EAEED29F-B3E0-C848-921F-0726C269B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7462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2CD5FD4-4598-DE4A-BA60-490C33F03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39" y="173864"/>
            <a:ext cx="6047805" cy="171278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54A0B71-977F-C243-A14F-D12CF8984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124" y="1352738"/>
            <a:ext cx="5475571" cy="418095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D1848F2-82FD-8844-A622-E117468EF706}"/>
              </a:ext>
            </a:extLst>
          </p:cNvPr>
          <p:cNvSpPr/>
          <p:nvPr/>
        </p:nvSpPr>
        <p:spPr>
          <a:xfrm>
            <a:off x="119152" y="2071771"/>
            <a:ext cx="119536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6313" lvl="0" indent="-2246313">
              <a:lnSpc>
                <a:spcPct val="90000"/>
              </a:lnSpc>
              <a:buClr>
                <a:srgbClr val="E20D1C"/>
              </a:buClr>
              <a:buSzPts val="3600"/>
            </a:pPr>
            <a:r>
              <a:rPr lang="it-IT" sz="6000" b="1" dirty="0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WP</a:t>
            </a:r>
            <a:r>
              <a:rPr lang="pl-PL" sz="6000" b="1" dirty="0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5</a:t>
            </a:r>
            <a:r>
              <a:rPr lang="it-IT" sz="6000" b="1" dirty="0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.-</a:t>
            </a:r>
            <a:r>
              <a:rPr lang="pl-PL" sz="6000" b="1" dirty="0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 Master </a:t>
            </a:r>
            <a:r>
              <a:rPr lang="pl-PL" sz="6000" b="1" dirty="0" err="1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programme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ea typeface="Open Sans ExtraBold"/>
              <a:cs typeface="Open Sans ExtraBold"/>
              <a:sym typeface="Open Sans ExtraBold"/>
            </a:endParaRPr>
          </a:p>
          <a:p>
            <a:pPr marL="2246313" lvl="0" indent="-2246313">
              <a:lnSpc>
                <a:spcPct val="90000"/>
              </a:lnSpc>
              <a:buClr>
                <a:srgbClr val="E20D1C"/>
              </a:buClr>
              <a:buSzPts val="3600"/>
            </a:pPr>
            <a:r>
              <a:rPr lang="es-ES" sz="6000" b="1" dirty="0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	</a:t>
            </a:r>
          </a:p>
          <a:p>
            <a:pPr marL="2246313" lvl="0" indent="-2246313">
              <a:lnSpc>
                <a:spcPct val="90000"/>
              </a:lnSpc>
              <a:buClr>
                <a:srgbClr val="E20D1C"/>
              </a:buClr>
              <a:buSzPts val="3600"/>
            </a:pPr>
            <a:r>
              <a:rPr lang="es-ES" sz="6000" b="1" dirty="0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Partner: </a:t>
            </a:r>
            <a:r>
              <a:rPr lang="pl-PL" sz="6000" b="1" dirty="0">
                <a:solidFill>
                  <a:schemeClr val="bg1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PUT</a:t>
            </a:r>
            <a:endParaRPr lang="it-IT" sz="6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9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 </a:t>
            </a:r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3" y="5781081"/>
            <a:ext cx="1010725" cy="7979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0"/>
            <a:ext cx="3798901" cy="6857999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0354869" y="3929662"/>
            <a:ext cx="1837131" cy="1449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246504" y="131676"/>
            <a:ext cx="9323332" cy="109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3150" lvl="0" indent="-958850">
              <a:buClr>
                <a:srgbClr val="E20D1C"/>
              </a:buClr>
              <a:buSzPts val="3600"/>
              <a:buNone/>
            </a:pPr>
            <a:r>
              <a:rPr lang="en-US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WP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5</a:t>
            </a:r>
            <a:r>
              <a:rPr lang="en-US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.-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Renewed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 IE&amp;M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MSc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Programme</a:t>
            </a:r>
            <a:endParaRPr lang="en-US" sz="3200" b="1" dirty="0">
              <a:latin typeface="Arial Black" panose="020B0A04020102020204" pitchFamily="34" charset="0"/>
              <a:ea typeface="Open Sans ExtraBold"/>
              <a:cs typeface="Open Sans ExtraBold"/>
              <a:sym typeface="Open Sans ExtraBold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4E453F9-2F72-6248-F2F5-C749688D8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831140"/>
              </p:ext>
            </p:extLst>
          </p:nvPr>
        </p:nvGraphicFramePr>
        <p:xfrm>
          <a:off x="420478" y="5605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0631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 </a:t>
            </a:r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3" y="5781081"/>
            <a:ext cx="1010725" cy="7979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0"/>
            <a:ext cx="3798901" cy="6857999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0354869" y="3929662"/>
            <a:ext cx="1837131" cy="1449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246504" y="131676"/>
            <a:ext cx="9323332" cy="109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3150" lvl="0" indent="-958850">
              <a:buClr>
                <a:srgbClr val="E20D1C"/>
              </a:buClr>
              <a:buSzPts val="3600"/>
              <a:buNone/>
            </a:pPr>
            <a:r>
              <a:rPr lang="en-US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WP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5</a:t>
            </a:r>
            <a:r>
              <a:rPr lang="en-US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.-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Renewed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 IE&amp;M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MSc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Programme</a:t>
            </a:r>
            <a:endParaRPr lang="en-US" sz="3200" b="1" dirty="0">
              <a:latin typeface="Arial Black" panose="020B0A04020102020204" pitchFamily="34" charset="0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EB13C1A-B6C0-4337-5552-071322A72F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83" t="26370" r="15092" b="20445"/>
          <a:stretch/>
        </p:blipFill>
        <p:spPr>
          <a:xfrm>
            <a:off x="186523" y="1458167"/>
            <a:ext cx="8269313" cy="36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7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 </a:t>
            </a:r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3" y="5781081"/>
            <a:ext cx="1010725" cy="7979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0"/>
            <a:ext cx="3798901" cy="6857999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0354869" y="3929662"/>
            <a:ext cx="1837131" cy="1449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246504" y="131676"/>
            <a:ext cx="9323332" cy="109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3150" lvl="0" indent="-958850">
              <a:buClr>
                <a:srgbClr val="E20D1C"/>
              </a:buClr>
              <a:buSzPts val="3600"/>
              <a:buNone/>
            </a:pPr>
            <a:r>
              <a:rPr lang="en-US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WP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5</a:t>
            </a:r>
            <a:r>
              <a:rPr lang="en-US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.-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Renewed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 IE&amp;M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MSc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Programme</a:t>
            </a:r>
            <a:endParaRPr lang="en-US" sz="3200" b="1" dirty="0">
              <a:latin typeface="Arial Black" panose="020B0A04020102020204" pitchFamily="34" charset="0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C370B7D-AFC8-D552-1F50-53ED912556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33" t="28056" r="15091" b="11260"/>
          <a:stretch/>
        </p:blipFill>
        <p:spPr>
          <a:xfrm>
            <a:off x="71349" y="1224718"/>
            <a:ext cx="8360753" cy="41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8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 </a:t>
            </a:r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3" y="5781081"/>
            <a:ext cx="1010725" cy="7979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0"/>
            <a:ext cx="3798901" cy="6857999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0354869" y="3929662"/>
            <a:ext cx="1837131" cy="1449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246504" y="131676"/>
            <a:ext cx="9323332" cy="109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3150" lvl="0" indent="-958850">
              <a:buClr>
                <a:srgbClr val="E20D1C"/>
              </a:buClr>
              <a:buSzPts val="3600"/>
              <a:buNone/>
            </a:pPr>
            <a:r>
              <a:rPr lang="en-US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WP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5</a:t>
            </a:r>
            <a:r>
              <a:rPr lang="en-US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.-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Renewed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 IE&amp;M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MSc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Programme</a:t>
            </a:r>
            <a:endParaRPr lang="en-US" sz="3200" b="1" dirty="0">
              <a:latin typeface="Arial Black" panose="020B0A04020102020204" pitchFamily="34" charset="0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ADA2862-8FE3-2182-1E2D-D94E92ADD0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07" t="37870" r="15179" b="21109"/>
          <a:stretch/>
        </p:blipFill>
        <p:spPr>
          <a:xfrm>
            <a:off x="-101829" y="1117600"/>
            <a:ext cx="8401393" cy="279685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AEC4CB8-8B0F-277C-D438-07E844F192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83" t="44148" r="15090" b="15703"/>
          <a:stretch/>
        </p:blipFill>
        <p:spPr>
          <a:xfrm>
            <a:off x="78397" y="3920137"/>
            <a:ext cx="8221168" cy="27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2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 </a:t>
            </a:r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3" y="5781081"/>
            <a:ext cx="1010725" cy="7979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0"/>
            <a:ext cx="3798901" cy="6857999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0354869" y="3929662"/>
            <a:ext cx="1837131" cy="1449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246504" y="131676"/>
            <a:ext cx="9323332" cy="109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3150" lvl="0" indent="-958850">
              <a:buClr>
                <a:srgbClr val="E20D1C"/>
              </a:buClr>
              <a:buSzPts val="3600"/>
              <a:buNone/>
            </a:pPr>
            <a:r>
              <a:rPr lang="en-US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WP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5</a:t>
            </a:r>
            <a:r>
              <a:rPr lang="en-US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.-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Renewed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 IE&amp;M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MSc</a:t>
            </a:r>
            <a:r>
              <a:rPr lang="pl-PL" sz="3200" b="1" dirty="0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pl-PL" sz="3200" b="1" dirty="0" err="1">
                <a:solidFill>
                  <a:srgbClr val="304987"/>
                </a:solidFill>
                <a:latin typeface="Arial" panose="020B0604020202020204" pitchFamily="34" charset="0"/>
                <a:ea typeface="Open Sans ExtraBold"/>
                <a:cs typeface="Open Sans ExtraBold"/>
                <a:sym typeface="Open Sans ExtraBold"/>
              </a:rPr>
              <a:t>Programme</a:t>
            </a:r>
            <a:endParaRPr lang="en-US" sz="3200" b="1" dirty="0">
              <a:latin typeface="Arial Black" panose="020B0A04020102020204" pitchFamily="34" charset="0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3042C72-5825-2375-F2F0-74675A81DE82}"/>
              </a:ext>
            </a:extLst>
          </p:cNvPr>
          <p:cNvSpPr txBox="1"/>
          <p:nvPr/>
        </p:nvSpPr>
        <p:spPr>
          <a:xfrm flipH="1">
            <a:off x="1918587" y="1019492"/>
            <a:ext cx="647451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Renewal</a:t>
            </a:r>
            <a:r>
              <a:rPr lang="pl-PL" sz="2400" b="1" dirty="0"/>
              <a:t> </a:t>
            </a:r>
            <a:r>
              <a:rPr lang="pl-PL" sz="2400" b="1" dirty="0" err="1"/>
              <a:t>Methodology</a:t>
            </a:r>
            <a:r>
              <a:rPr lang="pl-PL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BoK</a:t>
            </a:r>
            <a:r>
              <a:rPr lang="pl-PL" sz="2400" dirty="0"/>
              <a:t> </a:t>
            </a:r>
            <a:r>
              <a:rPr lang="pl-PL" sz="2400" dirty="0" err="1"/>
              <a:t>based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I4.0 </a:t>
            </a:r>
            <a:r>
              <a:rPr lang="pl-PL" sz="2400" dirty="0" err="1"/>
              <a:t>related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Internationally</a:t>
            </a:r>
            <a:r>
              <a:rPr lang="pl-PL" sz="2400" dirty="0"/>
              <a:t> </a:t>
            </a:r>
            <a:r>
              <a:rPr lang="pl-PL" sz="2400" dirty="0" err="1"/>
              <a:t>oriented</a:t>
            </a:r>
            <a:r>
              <a:rPr lang="pl-PL" sz="2400" dirty="0"/>
              <a:t> (English as a </a:t>
            </a:r>
            <a:r>
              <a:rPr lang="pl-PL" sz="2400" dirty="0" err="1"/>
              <a:t>programme</a:t>
            </a:r>
            <a:r>
              <a:rPr lang="pl-PL" sz="2400" dirty="0"/>
              <a:t> </a:t>
            </a:r>
            <a:r>
              <a:rPr lang="pl-PL" sz="2400" dirty="0" err="1"/>
              <a:t>language</a:t>
            </a:r>
            <a:r>
              <a:rPr lang="pl-PL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Practical</a:t>
            </a:r>
            <a:r>
              <a:rPr lang="pl-PL" sz="2400" dirty="0"/>
              <a:t> </a:t>
            </a:r>
            <a:r>
              <a:rPr lang="pl-PL" sz="2400" dirty="0" err="1"/>
              <a:t>skills</a:t>
            </a:r>
            <a:r>
              <a:rPr lang="pl-PL" sz="2400" dirty="0"/>
              <a:t> </a:t>
            </a:r>
            <a:r>
              <a:rPr lang="pl-PL" sz="2400" dirty="0" err="1"/>
              <a:t>shaping</a:t>
            </a:r>
            <a:r>
              <a:rPr lang="pl-PL" sz="2400" dirty="0"/>
              <a:t> (</a:t>
            </a:r>
            <a:r>
              <a:rPr lang="pl-PL" sz="2400" dirty="0" err="1"/>
              <a:t>projects</a:t>
            </a:r>
            <a:r>
              <a:rPr lang="pl-PL" sz="2400" dirty="0"/>
              <a:t> and </a:t>
            </a:r>
            <a:r>
              <a:rPr lang="pl-PL" sz="2400" dirty="0" err="1"/>
              <a:t>labs</a:t>
            </a:r>
            <a:r>
              <a:rPr lang="pl-PL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Soft</a:t>
            </a:r>
            <a:r>
              <a:rPr lang="pl-PL" sz="2400" dirty="0"/>
              <a:t> </a:t>
            </a:r>
            <a:r>
              <a:rPr lang="pl-PL" sz="2400" dirty="0" err="1"/>
              <a:t>skills</a:t>
            </a:r>
            <a:r>
              <a:rPr lang="pl-PL" sz="2400" dirty="0"/>
              <a:t> </a:t>
            </a:r>
            <a:r>
              <a:rPr lang="pl-PL" sz="2400" dirty="0" err="1"/>
              <a:t>shaping</a:t>
            </a:r>
            <a:r>
              <a:rPr lang="pl-PL" sz="2400" dirty="0"/>
              <a:t> (</a:t>
            </a:r>
            <a:r>
              <a:rPr lang="pl-PL" sz="2400" dirty="0" err="1"/>
              <a:t>group</a:t>
            </a:r>
            <a:r>
              <a:rPr lang="pl-PL" sz="2400" dirty="0"/>
              <a:t> </a:t>
            </a:r>
            <a:r>
              <a:rPr lang="pl-PL" sz="2400" dirty="0" err="1"/>
              <a:t>projects</a:t>
            </a:r>
            <a:r>
              <a:rPr lang="pl-PL" sz="2400" dirty="0"/>
              <a:t> – team </a:t>
            </a:r>
            <a:r>
              <a:rPr lang="pl-PL" sz="2400" dirty="0" err="1"/>
              <a:t>work</a:t>
            </a:r>
            <a:r>
              <a:rPr lang="pl-PL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Business </a:t>
            </a:r>
            <a:r>
              <a:rPr lang="pl-PL" sz="2400" dirty="0" err="1"/>
              <a:t>related</a:t>
            </a:r>
            <a:r>
              <a:rPr lang="pl-PL" sz="2400" dirty="0"/>
              <a:t> (Business </a:t>
            </a:r>
            <a:r>
              <a:rPr lang="pl-PL" sz="2400" dirty="0" err="1"/>
              <a:t>council</a:t>
            </a:r>
            <a:r>
              <a:rPr lang="pl-PL" sz="2400" dirty="0"/>
              <a:t> </a:t>
            </a:r>
            <a:r>
              <a:rPr lang="pl-PL" sz="2400" dirty="0" err="1"/>
              <a:t>cooperation</a:t>
            </a:r>
            <a:r>
              <a:rPr lang="pl-PL" sz="2400" dirty="0"/>
              <a:t>)</a:t>
            </a:r>
          </a:p>
          <a:p>
            <a:endParaRPr lang="pl-PL" sz="2400" dirty="0"/>
          </a:p>
          <a:p>
            <a:r>
              <a:rPr lang="pl-PL" sz="2400" b="1" dirty="0" err="1"/>
              <a:t>Constraints</a:t>
            </a:r>
            <a:r>
              <a:rPr lang="pl-PL" sz="2400" b="1" dirty="0"/>
              <a:t>/</a:t>
            </a:r>
            <a:r>
              <a:rPr lang="pl-PL" sz="2400" b="1" dirty="0" err="1"/>
              <a:t>Limitations</a:t>
            </a:r>
            <a:r>
              <a:rPr lang="pl-PL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Legally</a:t>
            </a:r>
            <a:r>
              <a:rPr lang="pl-PL" sz="2400" dirty="0"/>
              <a:t> </a:t>
            </a:r>
            <a:r>
              <a:rPr lang="pl-PL" sz="2400" dirty="0" err="1"/>
              <a:t>specific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University </a:t>
            </a:r>
            <a:r>
              <a:rPr lang="pl-PL" sz="2400" dirty="0" err="1"/>
              <a:t>specific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/>
              <a:t>Related</a:t>
            </a:r>
            <a:r>
              <a:rPr lang="pl-PL" sz="2400" dirty="0"/>
              <a:t> to I </a:t>
            </a:r>
            <a:r>
              <a:rPr lang="pl-PL" sz="2400" dirty="0" err="1"/>
              <a:t>cycle</a:t>
            </a:r>
            <a:r>
              <a:rPr lang="pl-PL" sz="2400" dirty="0"/>
              <a:t> </a:t>
            </a:r>
            <a:r>
              <a:rPr lang="pl-PL" sz="2400" dirty="0" err="1"/>
              <a:t>programme</a:t>
            </a:r>
            <a:endParaRPr lang="pl-PL" sz="2400" dirty="0"/>
          </a:p>
          <a:p>
            <a:endParaRPr lang="pl-PL" sz="24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6706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3f1a5839-0945-46c2-a4d3-322d9d7c9b3d" xsi:nil="true"/>
    <Has_Teacher_Only_SectionGroup xmlns="3f1a5839-0945-46c2-a4d3-322d9d7c9b3d" xsi:nil="true"/>
    <NotebookType xmlns="3f1a5839-0945-46c2-a4d3-322d9d7c9b3d" xsi:nil="true"/>
    <Is_Collaboration_Space_Locked xmlns="3f1a5839-0945-46c2-a4d3-322d9d7c9b3d" xsi:nil="true"/>
    <Self_Registration_Enabled xmlns="3f1a5839-0945-46c2-a4d3-322d9d7c9b3d" xsi:nil="true"/>
    <Teachers xmlns="3f1a5839-0945-46c2-a4d3-322d9d7c9b3d">
      <UserInfo>
        <DisplayName/>
        <AccountId xsi:nil="true"/>
        <AccountType/>
      </UserInfo>
    </Teachers>
    <Invited_Teachers xmlns="3f1a5839-0945-46c2-a4d3-322d9d7c9b3d" xsi:nil="true"/>
    <Invited_Students xmlns="3f1a5839-0945-46c2-a4d3-322d9d7c9b3d" xsi:nil="true"/>
    <DefaultSectionNames xmlns="3f1a5839-0945-46c2-a4d3-322d9d7c9b3d" xsi:nil="true"/>
    <CultureName xmlns="3f1a5839-0945-46c2-a4d3-322d9d7c9b3d" xsi:nil="true"/>
    <Templates xmlns="3f1a5839-0945-46c2-a4d3-322d9d7c9b3d" xsi:nil="true"/>
    <FolderType xmlns="3f1a5839-0945-46c2-a4d3-322d9d7c9b3d" xsi:nil="true"/>
    <Students xmlns="3f1a5839-0945-46c2-a4d3-322d9d7c9b3d">
      <UserInfo>
        <DisplayName/>
        <AccountId xsi:nil="true"/>
        <AccountType/>
      </UserInfo>
    </Students>
    <Owner xmlns="3f1a5839-0945-46c2-a4d3-322d9d7c9b3d">
      <UserInfo>
        <DisplayName/>
        <AccountId xsi:nil="true"/>
        <AccountType/>
      </UserInfo>
    </Owner>
    <Student_Groups xmlns="3f1a5839-0945-46c2-a4d3-322d9d7c9b3d">
      <UserInfo>
        <DisplayName/>
        <AccountId xsi:nil="true"/>
        <AccountType/>
      </UserInfo>
    </Student_Group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7C39C2FE7BAF34582305479AB4894F7" ma:contentTypeVersion="29" ma:contentTypeDescription="Crear nuevo documento." ma:contentTypeScope="" ma:versionID="80869591a2a446f570a959e873097e1d">
  <xsd:schema xmlns:xsd="http://www.w3.org/2001/XMLSchema" xmlns:xs="http://www.w3.org/2001/XMLSchema" xmlns:p="http://schemas.microsoft.com/office/2006/metadata/properties" xmlns:ns3="3f1a5839-0945-46c2-a4d3-322d9d7c9b3d" xmlns:ns4="80cad474-091d-4659-ae69-da4618268329" targetNamespace="http://schemas.microsoft.com/office/2006/metadata/properties" ma:root="true" ma:fieldsID="16761a2ee2c79ccb5fb6d53307ae4de1" ns3:_="" ns4:_="">
    <xsd:import namespace="3f1a5839-0945-46c2-a4d3-322d9d7c9b3d"/>
    <xsd:import namespace="80cad474-091d-4659-ae69-da461826832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a5839-0945-46c2-a4d3-322d9d7c9b3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ad474-091d-4659-ae69-da461826832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70C95-E4A0-4594-916B-F83B82E2D5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4D93A7-4D28-46EF-B7B7-BD86829471E6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80cad474-091d-4659-ae69-da4618268329"/>
    <ds:schemaRef ds:uri="3f1a5839-0945-46c2-a4d3-322d9d7c9b3d"/>
  </ds:schemaRefs>
</ds:datastoreItem>
</file>

<file path=customXml/itemProps3.xml><?xml version="1.0" encoding="utf-8"?>
<ds:datastoreItem xmlns:ds="http://schemas.openxmlformats.org/officeDocument/2006/customXml" ds:itemID="{067FD771-64DB-4D78-B660-8314B49136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a5839-0945-46c2-a4d3-322d9d7c9b3d"/>
    <ds:schemaRef ds:uri="80cad474-091d-4659-ae69-da46182683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294</Words>
  <Application>Microsoft Office PowerPoint</Application>
  <PresentationFormat>Panoramiczny</PresentationFormat>
  <Paragraphs>72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Tema de Office</vt:lpstr>
      <vt:lpstr>Prezentacja programu PowerPoint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Joaquin Ordieres-Mere</dc:creator>
  <cp:lastModifiedBy>Agnieszka Stachowiak</cp:lastModifiedBy>
  <cp:revision>31</cp:revision>
  <dcterms:created xsi:type="dcterms:W3CDTF">2022-05-24T20:11:28Z</dcterms:created>
  <dcterms:modified xsi:type="dcterms:W3CDTF">2022-06-18T11:08:12Z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0x01010087C39C2FE7BAF34582305479AB4894F7</vt:lpwstr>
  </property>
</Properties>
</file>